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2" r:id="rId2"/>
    <p:sldId id="256" r:id="rId3"/>
    <p:sldId id="257" r:id="rId4"/>
    <p:sldId id="258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7" d="100"/>
          <a:sy n="117" d="100"/>
        </p:scale>
        <p:origin x="-146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18-Jul-24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91432"/>
            <a:ext cx="7772400" cy="1470025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PIVD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Dr. Anant Agarwal</a:t>
            </a:r>
          </a:p>
          <a:p>
            <a:r>
              <a:rPr lang="en-IN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(Assistant Professor)</a:t>
            </a:r>
          </a:p>
          <a:p>
            <a:r>
              <a:rPr lang="en-IN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Department of Orthopaedics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0304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Pivd-ppt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Pivd-pp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Pivd-pp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Pivd-pp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Pivd-pp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Pivd-pp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Pivd-pp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Pivd-pp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Pivd-pp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Pivd-pp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Pivd-pp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Pivd-pp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Pivd-pp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Pivd-pp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Pivd-pp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Pivd-pp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Pivd-pp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Pivd-pp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Pivd-pp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Pivd-ppt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Pivd-ppt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Pivd-ppt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Pivd-ppt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Pivd-ppt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Pivd-ppt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Pivd-ppt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Pivd-ppt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Pivd-ppt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Pivd-ppt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Pivd-ppt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70542"/>
          </a:xfrm>
        </p:spPr>
        <p:txBody>
          <a:bodyPr>
            <a:normAutofit/>
          </a:bodyPr>
          <a:lstStyle/>
          <a:p>
            <a:r>
              <a:rPr lang="en-IN" sz="5400" dirty="0" smtClean="0">
                <a:latin typeface="Times New Roman" pitchFamily="18" charset="0"/>
                <a:cs typeface="Times New Roman" pitchFamily="18" charset="0"/>
              </a:rPr>
              <a:t>Surgical Treatment</a:t>
            </a:r>
            <a:br>
              <a:rPr lang="en-IN" sz="5400" dirty="0" smtClean="0">
                <a:latin typeface="Times New Roman" pitchFamily="18" charset="0"/>
                <a:cs typeface="Times New Roman" pitchFamily="18" charset="0"/>
              </a:rPr>
            </a:b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6041" y="3445329"/>
            <a:ext cx="60089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Laminectomy and discectomy</a:t>
            </a:r>
            <a:br>
              <a:rPr lang="en-IN" sz="3200" dirty="0">
                <a:latin typeface="Times New Roman" pitchFamily="18" charset="0"/>
                <a:cs typeface="Times New Roman" pitchFamily="18" charset="0"/>
              </a:rPr>
            </a:br>
            <a:r>
              <a:rPr lang="en-IN" sz="3200" dirty="0" err="1">
                <a:latin typeface="Times New Roman" pitchFamily="18" charset="0"/>
                <a:cs typeface="Times New Roman" pitchFamily="18" charset="0"/>
              </a:rPr>
              <a:t>Laminotomy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IN" sz="3200" dirty="0">
                <a:latin typeface="Times New Roman" pitchFamily="18" charset="0"/>
                <a:cs typeface="Times New Roman" pitchFamily="18" charset="0"/>
              </a:rPr>
            </a:b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Spinal Fusion</a:t>
            </a:r>
            <a:br>
              <a:rPr lang="en-IN" sz="3200" dirty="0">
                <a:latin typeface="Times New Roman" pitchFamily="18" charset="0"/>
                <a:cs typeface="Times New Roman" pitchFamily="18" charset="0"/>
              </a:rPr>
            </a:br>
            <a:r>
              <a:rPr lang="en-IN" dirty="0"/>
              <a:t/>
            </a:r>
            <a:br>
              <a:rPr lang="en-IN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093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</Words>
  <Application>Microsoft Office PowerPoint</Application>
  <PresentationFormat>On-screen Show (4:3)</PresentationFormat>
  <Paragraphs>6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PIVD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Surgical Treatment 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4</cp:revision>
  <dcterms:created xsi:type="dcterms:W3CDTF">2013-01-27T09:14:16Z</dcterms:created>
  <dcterms:modified xsi:type="dcterms:W3CDTF">2024-07-18T07:01:23Z</dcterms:modified>
  <cp:category/>
</cp:coreProperties>
</file>