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24D1B16-5679-4BB9-B8C0-BEA73F3EEE6E}">
          <p14:sldIdLst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7B969-071D-4BCD-AA29-522864921865}" type="datetimeFigureOut">
              <a:rPr lang="en-US" smtClean="0"/>
              <a:t>19-Jun-24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F6F9C-AA14-4AA5-8166-D60A6225C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53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F6F9C-AA14-4AA5-8166-D60A6225C7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86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19-Jun-24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546225"/>
          </a:xfrm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Times New Roman" pitchFamily="18" charset="0"/>
                <a:cs typeface="Times New Roman" pitchFamily="18" charset="0"/>
              </a:rPr>
              <a:t>Osteomalacia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191000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Dr. Javed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Ahmad Khan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(Assistant Professor)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tho office\Downloads\WhatsApp Image 2023-09-12 at 10.41.37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034"/>
            <a:ext cx="8564370" cy="641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ortho office\Downloads\WhatsApp Image 2023-09-12 at 10.41.37 P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36" y="228600"/>
            <a:ext cx="8615064" cy="645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09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rtho office\Downloads\WhatsApp Image 2023-09-12 at 10.41.36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1"/>
            <a:ext cx="8001000" cy="62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6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rtho office\Downloads\WhatsApp Image 2023-09-12 at 10.41.36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1"/>
            <a:ext cx="8305800" cy="597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44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ortho office\Downloads\WhatsApp Image 2023-09-12 at 10.41.35 PM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229600" cy="62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78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rtho office\Downloads\WhatsApp Image 2023-09-12 at 10.41.35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4" y="304800"/>
            <a:ext cx="8297776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6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rtho office\Downloads\WhatsApp Image 2023-09-12 at 10.41.35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1328738"/>
            <a:ext cx="6076950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80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rtho office\Downloads\WhatsApp Image 2023-09-12 at 10.41.34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373313"/>
            <a:ext cx="6076950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0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rtho office\Downloads\WhatsApp Image 2023-09-12 at 10.41.34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382000" cy="637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ortho office\Downloads\WhatsApp Image 2023-09-12 at 10.41.33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2637"/>
            <a:ext cx="8260579" cy="618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3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ortho office\Downloads\WhatsApp Image 2023-09-12 at 10.41.33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68" y="381000"/>
            <a:ext cx="8034796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46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ortho office\Downloads\WhatsApp Image 2023-09-12 at 10.41.32 PM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46" y="248083"/>
            <a:ext cx="8543354" cy="640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6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ortho office\Downloads\WhatsApp Image 2023-09-12 at 10.41.32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458200" cy="617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3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ortho office\Downloads\WhatsApp Image 2023-09-12 at 10.41.32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2926"/>
            <a:ext cx="8219305" cy="615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8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ortho office\Downloads\WhatsApp Image 2023-09-12 at 10.41.31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05965"/>
            <a:ext cx="8069262" cy="604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63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ortho office\Downloads\WhatsApp Image 2023-09-12 at 10.41.31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11" y="271657"/>
            <a:ext cx="8485859" cy="635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8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ortho office\Downloads\WhatsApp Image 2023-09-12 at 10.41.30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8225"/>
            <a:ext cx="8229599" cy="616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57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</TotalTime>
  <Words>14</Words>
  <Application>Microsoft Office PowerPoint</Application>
  <PresentationFormat>On-screen Show (4:3)</PresentationFormat>
  <Paragraphs>5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Aspect</vt:lpstr>
      <vt:lpstr>Osteomalacia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Osteomalacia</dc:title>
  <dc:creator>ortho office</dc:creator>
  <cp:lastModifiedBy>ortho office</cp:lastModifiedBy>
  <cp:revision>10</cp:revision>
  <dcterms:created xsi:type="dcterms:W3CDTF">2006-08-16T00:00:00Z</dcterms:created>
  <dcterms:modified xsi:type="dcterms:W3CDTF">2024-06-19T05:14:22Z</dcterms:modified>
</cp:coreProperties>
</file>