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70" r:id="rId12"/>
    <p:sldId id="273" r:id="rId13"/>
    <p:sldId id="274" r:id="rId14"/>
    <p:sldId id="275" r:id="rId15"/>
    <p:sldId id="276" r:id="rId16"/>
    <p:sldId id="277" r:id="rId17"/>
    <p:sldId id="278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6" r:id="rId32"/>
    <p:sldId id="297" r:id="rId33"/>
    <p:sldId id="298" r:id="rId34"/>
    <p:sldId id="300" r:id="rId35"/>
    <p:sldId id="301" r:id="rId36"/>
    <p:sldId id="302" r:id="rId37"/>
    <p:sldId id="303" r:id="rId38"/>
    <p:sldId id="304" r:id="rId39"/>
    <p:sldId id="310" r:id="rId40"/>
    <p:sldId id="312" r:id="rId41"/>
    <p:sldId id="313" r:id="rId42"/>
    <p:sldId id="314" r:id="rId43"/>
    <p:sldId id="315" r:id="rId44"/>
    <p:sldId id="316" r:id="rId45"/>
    <p:sldId id="317" r:id="rId46"/>
    <p:sldId id="318" r:id="rId47"/>
    <p:sldId id="319" r:id="rId48"/>
    <p:sldId id="320" r:id="rId49"/>
    <p:sldId id="321" r:id="rId50"/>
    <p:sldId id="322" r:id="rId51"/>
    <p:sldId id="323" r:id="rId52"/>
    <p:sldId id="324" r:id="rId53"/>
    <p:sldId id="325" r:id="rId54"/>
    <p:sldId id="326" r:id="rId55"/>
    <p:sldId id="327" r:id="rId56"/>
    <p:sldId id="328" r:id="rId57"/>
    <p:sldId id="329" r:id="rId58"/>
    <p:sldId id="330" r:id="rId59"/>
    <p:sldId id="331" r:id="rId60"/>
    <p:sldId id="349" r:id="rId61"/>
    <p:sldId id="350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2664" y="-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01-Aug-24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01-Aug-24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01-Aug-24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01-Aug-24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non-union-and-malunion-final-pptx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071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30800" y="4356100"/>
            <a:ext cx="3441700" cy="1625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130800" y="4356100"/>
            <a:ext cx="3365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Anant Agarwal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(Assistant Professor)</a:t>
            </a:r>
          </a:p>
          <a:p>
            <a:pPr algn="ctr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Department of Orthopaedics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non-union-and-malunion-final-pptx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non-union-and-malunion-final-pptx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non-union-and-malunion-final-pptx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non-union-and-malunion-final-pptx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non-union-and-malunion-final-pptx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non-union-and-malunion-final-pptx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non-union-and-malunion-final-pptx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non-union-and-malunion-final-pptx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non-union-and-malunion-final-pptx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non-union-and-malunion-final-pptx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non-union-and-malunion-final-pptx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non-union-and-malunion-final-pptx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non-union-and-malunion-final-pptx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non-union-and-malunion-final-pptx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non-union-and-malunion-final-pptx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non-union-and-malunion-final-pptx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non-union-and-malunion-final-pptx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non-union-and-malunion-final-pptx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non-union-and-malunion-final-pptx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non-union-and-malunion-final-pptx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non-union-and-malunion-final-pptx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non-union-and-malunion-final-pptx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non-union-and-malunion-final-pptx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non-union-and-malunion-final-pptx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non-union-and-malunion-final-pptx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non-union-and-malunion-final-pptx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non-union-and-malunion-final-pptx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non-union-and-malunion-final-pptx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non-union-and-malunion-final-pptx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non-union-and-malunion-final-pptx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non-union-and-malunion-final-pptx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non-union-and-malunion-final-pptx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non-union-and-malunion-final-pptx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non-union-and-malunion-final-pptx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non-union-and-malunion-final-pptx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non-union-and-malunion-final-pptx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non-union-and-malunion-final-pptx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-non-union-and-malunion-final-pptx-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-non-union-and-malunion-final-pptx-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8-non-union-and-malunion-final-pptx-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9-non-union-and-malunion-final-pptx-5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-non-union-and-malunion-final-pptx-6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1-non-union-and-malunion-final-pptx-6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2-non-union-and-malunion-final-pptx-6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3-non-union-and-malunion-final-pptx-6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4-non-union-and-malunion-final-pptx-6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5-non-union-and-malunion-final-pptx-6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6-non-union-and-malunion-final-pptx-6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7-non-union-and-malunion-final-pptx-6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8-non-union-and-malunion-final-pptx-6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9-non-union-and-malunion-final-pptx-6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-non-union-and-malunion-final-pptx-7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1-non-union-and-malunion-final-pptx-7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2-non-union-and-malunion-final-pptx-7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3-non-union-and-malunion-final-pptx-7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4-non-union-and-malunion-final-pptx-7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5-non-union-and-malunion-final-pptx-7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6-non-union-and-malunion-final-pptx-7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4-non-union-and-malunion-final-pptx-9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5-non-union-and-malunion-final-pptx-9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11</Words>
  <Application>Microsoft Office PowerPoint</Application>
  <PresentationFormat>On-screen Show (4:3)</PresentationFormat>
  <Paragraphs>3</Paragraphs>
  <Slides>61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ortho office</cp:lastModifiedBy>
  <cp:revision>5</cp:revision>
  <dcterms:created xsi:type="dcterms:W3CDTF">2013-01-27T09:14:16Z</dcterms:created>
  <dcterms:modified xsi:type="dcterms:W3CDTF">2024-08-01T04:32:16Z</dcterms:modified>
  <cp:category/>
</cp:coreProperties>
</file>