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218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31-May-24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31-May-24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31-May-24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31-May-24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31-May-24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31-May-24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31-May-24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31-May-24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31-May-24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31-May-24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31-May-24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31-May-24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Instruments-implants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75000" y="4921597"/>
            <a:ext cx="5715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IN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Suraj Dandotiya</a:t>
            </a:r>
            <a:endParaRPr lang="en-IN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(Senior Resident)</a:t>
            </a:r>
          </a:p>
          <a:p>
            <a:pPr algn="ctr"/>
            <a:r>
              <a:rPr lang="en-IN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Department of Orthopaedics</a:t>
            </a:r>
            <a:endParaRPr 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Instruments-implant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Instruments-implant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Instruments-implant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Instruments-implant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Instruments-implant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Instruments-implant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Instruments-implant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Instruments-implant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Instruments-implant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Instruments-implant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Instruments-implant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Instruments-implant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Instruments-implant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Instruments-implant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Instruments-implant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Instruments-implant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Instruments-implant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Instruments-implant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Instruments-implant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Instruments-implants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Instruments-implants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Instruments-implants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Instruments-implants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Instruments-implants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Instruments-implants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Instruments-implants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Instruments-implants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Instruments-implants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Instruments-implants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Instruments-implants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Instruments-implants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Instruments-implants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Instruments-implants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Instruments-implants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Instruments-implants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Instruments-implants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Instruments-implants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Instruments-implants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Instruments-implants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Instruments-implants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Instruments-implants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Instruments-implants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Instruments-implants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Instruments-implants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Instruments-implants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Instruments-implants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Instruments-implants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Instruments-implants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-Instruments-implants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-Instruments-implants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-Instruments-implants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-Instruments-implants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-Instruments-implants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-Instruments-implants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-Instruments-implants-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-Instruments-implants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-Instruments-implants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9-Instruments-implants-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-Instruments-implants-6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1-Instruments-implants-6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2-Instruments-implants-6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3-Instruments-implants-6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4-Instruments-implants-6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5-Instruments-implants-6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6-Instruments-implants-6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7-Instruments-implants-6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8-Instruments-implants-6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9-Instruments-implants-6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-Instruments-implants-7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1-Instruments-implants-7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2-Instruments-implants-7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3-Instruments-implants-7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4-Instruments-implants-7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5-Instruments-implants-7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6-Instruments-implants-7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7-Instruments-implants-7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8-Instruments-implants-7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9-Instruments-implants-7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-Instruments-implants-8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1-Instruments-implants-8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2-Instruments-implants-8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3-Instruments-implants-8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4-Instruments-implants-8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5-Instruments-implants-8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6-Instruments-implants-8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7-Instruments-implants-8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8-Instruments-implants-8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</Words>
  <Application>Microsoft Office PowerPoint</Application>
  <PresentationFormat>On-screen Show (4:3)</PresentationFormat>
  <Paragraphs>3</Paragraphs>
  <Slides>88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8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ortho office</cp:lastModifiedBy>
  <cp:revision>3</cp:revision>
  <dcterms:created xsi:type="dcterms:W3CDTF">2013-01-27T09:14:16Z</dcterms:created>
  <dcterms:modified xsi:type="dcterms:W3CDTF">2024-05-31T08:20:42Z</dcterms:modified>
  <cp:category/>
</cp:coreProperties>
</file>