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300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9" r:id="rId4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1944" y="-3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02-Sep-24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02-Sep-24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02-Sep-24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02-Sep-24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02-Sep-24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02-Sep-24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02-Sep-24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02-Sep-24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02-Sep-24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02-Sep-24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02-Sep-24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02-Sep-24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98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600" b="1" u="sng" dirty="0" smtClean="0">
                <a:latin typeface="Times New Roman" pitchFamily="18" charset="0"/>
                <a:cs typeface="Times New Roman" pitchFamily="18" charset="0"/>
              </a:rPr>
              <a:t>Fat Embolism</a:t>
            </a:r>
            <a:endParaRPr lang="en-US" sz="66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2200" y="4787900"/>
            <a:ext cx="4724400" cy="13382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Praveen Garg</a:t>
            </a:r>
            <a:endParaRPr lang="en-US" sz="2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IN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(Professor </a:t>
            </a:r>
            <a:r>
              <a:rPr lang="en-IN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sz="2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Department of Orthopaedics</a:t>
            </a:r>
            <a:endParaRPr lang="en-US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751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fat-embolism-syndrome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fat-embolism-syndrome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fat-embolism-syndrome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fat-embolism-syndrome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fat-embolism-syndrome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fat-embolism-syndrome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fat-embolism-syndrome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fat-embolism-syndrome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fat-embolism-syndrome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fat-embolism-syndrome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fat-embolism-syndrome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fat-embolism-syndrome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fat-embolism-syndrome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fat-embolism-syndrome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fat-embolism-syndrome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fat-embolism-syndrome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fat-embolism-syndrome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fat-embolism-syndrome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fat-embolism-syndrome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fat-embolism-syndrome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-fat-embolism-syndrome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-fat-embolism-syndrome-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-fat-embolism-syndrome-2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-fat-embolism-syndrome-2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-fat-embolism-syndrome-2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8-fat-embolism-syndrome-2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9-fat-embolism-syndrome-2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-fat-embolism-syndrome-3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1-fat-embolism-syndrome-3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2-fat-embolism-syndrome-3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3-fat-embolism-syndrome-3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4-fat-embolism-syndrome-3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5-fat-embolism-syndrome-3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6-fat-embolism-syndrome-3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7-fat-embolism-syndrome-3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8-fat-embolism-syndrome-3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9-fat-embolism-syndrome-3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0-fat-embolism-syndrome-4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1-fat-embolism-syndrome-4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2-fat-embolism-syndrome-4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4-fat-embolism-syndrome-4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69</TotalTime>
  <Words>12</Words>
  <Application>Microsoft Office PowerPoint</Application>
  <PresentationFormat>On-screen Show (4:3)</PresentationFormat>
  <Paragraphs>4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Flow</vt:lpstr>
      <vt:lpstr>Fat Embolism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ortho office</cp:lastModifiedBy>
  <cp:revision>9</cp:revision>
  <dcterms:created xsi:type="dcterms:W3CDTF">2013-01-27T09:14:16Z</dcterms:created>
  <dcterms:modified xsi:type="dcterms:W3CDTF">2024-09-02T06:10:02Z</dcterms:modified>
  <cp:category/>
</cp:coreProperties>
</file>