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7" d="100"/>
          <a:sy n="57" d="100"/>
        </p:scale>
        <p:origin x="-174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26-Apr-24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6141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EWING SARCOMA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Department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 Orthopaedics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5660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ewings-sarcoma-dr-vandana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ewings-sarcoma-dr-vandana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ewings-sarcoma-dr-vandana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ewings-sarcoma-dr-vandana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ewings-sarcoma-dr-vandana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ewings-sarcoma-dr-vandana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ewings-sarcoma-dr-vandana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ewings-sarcoma-dr-vandana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ewings-sarcoma-dr-vandana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ewings-sarcoma-dr-vandana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ewings-sarcoma-dr-vandana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ewings-sarcoma-dr-vandana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ewings-sarcoma-dr-vandana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ewings-sarcoma-dr-vandana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ewings-sarcoma-dr-vandana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ewings-sarcoma-dr-vandana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ewings-sarcoma-dr-vandana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ewings-sarcoma-dr-vandana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ewings-sarcoma-dr-vandana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ewings-sarcoma-dr-vandana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ewings-sarcoma-dr-vandana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ewings-sarcoma-dr-vandana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ewings-sarcoma-dr-vandana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ewings-sarcoma-dr-vandana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ewings-sarcoma-dr-vandana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ewings-sarcoma-dr-vandana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ewings-sarcoma-dr-vandana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ewings-sarcoma-dr-vandana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ewings-sarcoma-dr-vandana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ewings-sarcoma-dr-vandana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ewings-sarcoma-dr-vandana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ewings-sarcoma-dr-vandana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ewings-sarcoma-dr-vandana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ewings-sarcoma-dr-vandana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ewings-sarcoma-dr-vandana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ewings-sarcoma-dr-vandana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ewings-sarcoma-dr-vandana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ewings-sarcoma-dr-vandana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ewings-sarcoma-dr-vandana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ewings-sarcoma-dr-vandana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ewings-sarcoma-dr-vandana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ewings-sarcoma-dr-vandana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ewings-sarcoma-dr-vandana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ewings-sarcoma-dr-vandana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ewings-sarcoma-dr-vandana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ewings-sarcoma-dr-vandana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ewings-sarcoma-dr-vandana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ewings-sarcoma-dr-vandana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ewings-sarcoma-dr-vandana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ewings-sarcoma-dr-vandana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ewings-sarcoma-dr-vandana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ewings-sarcoma-dr-vandana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ewings-sarcoma-dr-vandana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ewings-sarcoma-dr-vandana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ewings-sarcoma-dr-vandana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ewings-sarcoma-dr-vandana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ewings-sarcoma-dr-vandana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Office PowerPoint</Application>
  <PresentationFormat>On-screen Show (4:3)</PresentationFormat>
  <Paragraphs>3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EWING SARCOMA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EWING SARCOMA</dc:title>
  <dc:subject/>
  <dc:creator/>
  <cp:keywords/>
  <dc:description>generated using python-pptx</dc:description>
  <cp:lastModifiedBy>ortho office</cp:lastModifiedBy>
  <cp:revision>3</cp:revision>
  <dcterms:created xsi:type="dcterms:W3CDTF">2013-01-27T09:14:16Z</dcterms:created>
  <dcterms:modified xsi:type="dcterms:W3CDTF">2024-04-26T03:19:43Z</dcterms:modified>
  <cp:category/>
</cp:coreProperties>
</file>