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3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FRACTURE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1"/>
            <a:ext cx="8229600" cy="2895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KUNAL SINGH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 ASSISTANT PROFESSOR )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94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lles-fracture-physiotherapy-managemen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lles-fracture-physiotherapy-managemen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lles-fracture-physiotherapy-managemen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lles-fracture-physiotherapy-managemen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lles-fracture-physiotherapy-managemen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lles-fracture-physiotherapy-managemen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lles-fracture-physiotherapy-managemen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lles-fracture-physiotherapy-managemen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lles-fracture-physiotherapy-managemen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lles-fracture-physiotherapy-managemen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lles-fracture-physiotherapy-managemen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lles-fracture-physiotherapy-managemen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lles-fracture-physiotherapy-managemen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lles-fracture-physiotherapy-managemen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olles-fracture-physiotherapy-managemen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olles-fracture-physiotherapy-managemen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olles-fracture-physiotherapy-managemen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olles-fracture-physiotherapy-managemen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lles-fracture-physiotherapy-managemen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olles-fracture-physiotherapy-managemen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olles-fracture-physiotherapy-managemen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olles-fracture-physiotherapy-managemen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olles-fracture-physiotherapy-managemen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olles-fracture-physiotherapy-managemen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olles-fracture-physiotherapy-management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</Words>
  <Application>Microsoft Office PowerPoint</Application>
  <PresentationFormat>On-screen Show (4:3)</PresentationFormat>
  <Paragraphs>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COLLES FRACTURE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COLLIE’S FRACTURE</dc:title>
  <dc:subject/>
  <dc:creator/>
  <cp:keywords/>
  <dc:description>generated using python-pptx</dc:description>
  <cp:lastModifiedBy>ortho office</cp:lastModifiedBy>
  <cp:revision>3</cp:revision>
  <dcterms:created xsi:type="dcterms:W3CDTF">2013-01-27T09:14:16Z</dcterms:created>
  <dcterms:modified xsi:type="dcterms:W3CDTF">2024-04-19T03:09:25Z</dcterms:modified>
  <cp:category/>
</cp:coreProperties>
</file>