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8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24-Jul-24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536" y="482779"/>
            <a:ext cx="7772400" cy="1470025"/>
          </a:xfrm>
        </p:spPr>
        <p:txBody>
          <a:bodyPr/>
          <a:lstStyle/>
          <a:p>
            <a:r>
              <a:rPr lang="e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CDH OR DEVELOPMENTAL DYSPLASIA OF THE HIP (DDH)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IN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Dr. Anant Agarwal </a:t>
            </a:r>
          </a:p>
          <a:p>
            <a:r>
              <a:rPr lang="en-IN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(Assistant Professor)</a:t>
            </a:r>
          </a:p>
          <a:p>
            <a:r>
              <a:rPr lang="en-IN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Department of Orthopaedics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8461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Developmental-dysplasia-of-the-hip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Developmental-dysplasia-of-the-hip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Developmental-dysplasia-of-the-hip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Developmental-dysplasia-of-the-hip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Developmental-dysplasia-of-the-hip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Developmental-dysplasia-of-the-hip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Developmental-dysplasia-of-the-hip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Developmental-dysplasia-of-the-hip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Developmental-dysplasia-of-the-hip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Developmental-dysplasia-of-the-hip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Developmental-dysplasia-of-the-hip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Developmental-dysplasia-of-the-hip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Developmental-dysplasia-of-the-hip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Developmental-dysplasia-of-the-hip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Developmental-dysplasia-of-the-hip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Developmental-dysplasia-of-the-hip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Developmental-dysplasia-of-the-hip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Developmental-dysplasia-of-the-hip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Developmental-dysplasia-of-the-hip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Developmental-dysplasia-of-the-hip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Developmental-dysplasia-of-the-hip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Developmental-dysplasia-of-the-hip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Developmental-dysplasia-of-the-hip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Developmental-dysplasia-of-the-hip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Developmental-dysplasia-of-the-hip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Developmental-dysplasia-of-the-hip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Developmental-dysplasia-of-the-hip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Developmental-dysplasia-of-the-hip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Developmental-dysplasia-of-the-hip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Developmental-dysplasia-of-the-hip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</Words>
  <Application>Microsoft Office PowerPoint</Application>
  <PresentationFormat>On-screen Show (4:3)</PresentationFormat>
  <Paragraphs>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CDH OR DEVELOPMENTAL DYSPLASIA OF THE HIP (DDH)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4</cp:revision>
  <dcterms:created xsi:type="dcterms:W3CDTF">2013-01-27T09:14:16Z</dcterms:created>
  <dcterms:modified xsi:type="dcterms:W3CDTF">2024-07-24T03:39:07Z</dcterms:modified>
  <cp:category/>
</cp:coreProperties>
</file>