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531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82118"/>
            <a:ext cx="5469255" cy="728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1047178"/>
            <a:ext cx="5469255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" y="0"/>
            <a:ext cx="60579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Ishita Monga</dc:creator>
  <cp:lastModifiedBy>ishita monga</cp:lastModifiedBy>
  <cp:revision>1</cp:revision>
  <dcterms:created xsi:type="dcterms:W3CDTF">2023-01-31T15:25:49Z</dcterms:created>
  <dcterms:modified xsi:type="dcterms:W3CDTF">2023-01-31T15:26:32Z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2023-01-31T00:00:00Z</vt:filetime>
  </property>
  <property fmtid="{D5CDD505-2E9C-101B-9397-08002B2CF9AE}" pid="3" name="LastSaved">
    <vt:filetime>2023-01-31T00:00:00Z</vt:filetime>
  </property>
</Properties>
</file>