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5" r:id="rId34"/>
    <p:sldId id="296" r:id="rId35"/>
    <p:sldId id="297" r:id="rId36"/>
    <p:sldId id="298" r:id="rId37"/>
    <p:sldId id="308" r:id="rId38"/>
    <p:sldId id="309" r:id="rId39"/>
    <p:sldId id="310" r:id="rId40"/>
    <p:sldId id="311" r:id="rId41"/>
    <p:sldId id="31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AD907F-9CE5-332D-4589-81E6E9570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3DF2420-FEF6-BE4C-7FF0-52EDC37A2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82A3CB-B49C-590B-7B8E-C34A4F69B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711044-A257-820F-A09C-66030942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C393AF-2764-7039-E5F9-90BBE935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8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2D9FC5-6136-8A2C-BC9E-A5E62F09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3DDA81-6B73-5C0B-3108-D0AB970C4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7C43E3-8F2E-91BB-8FE4-8EB870C5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423580-F825-8D8A-E6BF-EF717E7BB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04C042-FD1B-87FF-0548-C270708F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0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6EAE39-0397-9A49-234F-A6A2EE83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05FA0B-8D23-01A3-FA6F-E6277515C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8B8C20-573B-B586-5055-BEBE84D5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742DFE-3251-6871-4FE7-27E51B01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179C12-DECC-8D02-9292-E998AE18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2D6E8F-3FB7-EF1E-3792-F8E9EBF7E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55D9EE-93E8-85B1-7236-D474F6902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C2F136A-F5DA-8D18-7E49-9F25B44D4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3D8F5B-B4DB-D180-8E91-3FC77A229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8FE295-1C21-5F93-3355-A9C359C0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0C3EB6-B9C9-E17D-BEC5-BBB43E362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3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A74108-C1DC-6568-3E62-FDCA9FBCF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D0A5E1-355C-BED0-EE4D-3FD22215C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4B11652-3622-22A9-CD8C-CB7624AD7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BEB86EE-F16F-A8AD-AC07-3915B4DA0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20BBCF2-ED58-F97E-BE4F-E1DFC1A34A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48DA061-2398-A755-B41B-FF290E5E5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85EC0B3-6EE7-FE1B-D1FB-BCD8307A7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6B8DED7-8FE6-9692-4728-F4557388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7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4EE388-1F75-4C0F-3F38-499EDC23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F1F91DC-2233-2014-F799-BA73E3521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B02B044-D6B3-803A-2919-A5DE80E1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4CEF8-A9E3-A753-D689-3A13CFF1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7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41E08B-2842-95B4-35F8-FA6CC92E6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FB5EB94-5A16-30B0-BB98-7368241F4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06A839F-970B-D771-B82B-44C4D905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4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8CEF20-D0FD-FFBE-29AA-B0E945CA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AEB988-3B14-849A-01E3-57D029A1D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83172CC-08AC-F78E-49F9-183AC118F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D31F33D-F0E8-AF29-6999-7C0D68A28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F6E1931-9AB4-7F25-F923-B5A0337CD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C70D61-1156-7505-F22F-91D07DE4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8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EFFB0F-053E-D47C-5D43-10C43E412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CCEC255-565C-DE0A-D421-8310731990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8E73C2A-EA24-85F5-F4AF-8B711D6DF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CC23E8-B992-06B5-D957-411FE1552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AB5D3A9-1393-B9C3-5C25-1584D549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DFAC759-918A-3A8A-E4AE-62BBC9F7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0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B148BB-58FF-6555-450B-70E87B2A4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6B3438-9D12-D44B-A594-1BD065FB9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AD6E3D-0B88-F5FB-4979-B06E9B6D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77427A-C469-476C-DEED-7D8A48D8F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81F633-57A9-F68B-A5F7-E42DEDD7C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732B49F-8A7B-29EB-748A-8C2017FAD9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1873341-0465-96F5-1745-3E6AC8753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147288-FA3F-848F-B433-0D61376B6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58398C-0303-9270-77DB-539FB781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8F83EE-AFA6-6011-CFA7-8011246D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E50DEE9-8133-240E-6EBE-38F9B5D99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A2E5AB-AE69-DD4A-58F7-AF7A52D88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6DC355-520D-C39E-7995-C4539BA0E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60BC-9B26-1E4A-8C92-E47631C698A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28EB3D-E7A0-0680-13BE-7B982CDBA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63FF81-DC93-5A1C-93B5-5E98E8583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587AD-E11D-4445-BAD3-E2879EE1D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3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31470-10D8-8C1F-20A7-41C46E192B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ACUTE AND CHRONIC INFLAMMATION OF LARYNX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1407194-D653-E1AA-5522-1FBEFF89C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602038"/>
            <a:ext cx="4572000" cy="789988"/>
          </a:xfrm>
        </p:spPr>
        <p:txBody>
          <a:bodyPr/>
          <a:lstStyle/>
          <a:p>
            <a:r>
              <a:rPr lang="en-US" dirty="0" err="1"/>
              <a:t>Dr.SHRADHA</a:t>
            </a:r>
            <a:r>
              <a:rPr lang="en-US" dirty="0"/>
              <a:t> CHANDRA</a:t>
            </a:r>
          </a:p>
        </p:txBody>
      </p:sp>
    </p:spTree>
    <p:extLst>
      <p:ext uri="{BB962C8B-B14F-4D97-AF65-F5344CB8AC3E}">
        <p14:creationId xmlns:p14="http://schemas.microsoft.com/office/powerpoint/2010/main" val="35526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397542-5542-A1D6-3CD6-FC817909A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47D098B5-F9F7-8BF2-E0FF-E6F10BFF2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304800"/>
            <a:ext cx="10582554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6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7B3385-C285-5F35-FEE2-726558C7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79A72EBC-89CA-5409-5D4F-33294B4E0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0781928" cy="670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8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E1399A-1F5B-A5CB-11BF-052F4203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45AAE2A-9FE2-7F99-5553-9A841DAD39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1" y="0"/>
            <a:ext cx="1082766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8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F2E90E-A924-9C13-0398-20624F53D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B604976-AB17-38EE-EA2E-56EB45503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8114" y="1524000"/>
            <a:ext cx="8211685" cy="418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07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614FE5-B45C-EB8F-1053-FBA996D59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486A9832-1B8C-F58C-29BE-800A0FF54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04800"/>
            <a:ext cx="11363624" cy="618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2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8D7FF1-2C80-1C83-5D6B-5C50FDD67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96F1931-87AD-544B-EF35-E6F386C2E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81000"/>
            <a:ext cx="8905875" cy="533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26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CF991D-A295-35C0-6B6D-AB17CF844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1C85C35-C2C1-66CF-2C79-FCBD42A70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533400"/>
            <a:ext cx="10305657" cy="608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0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3264A2-882E-83C6-CF98-2878C559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4BC87D47-6090-42EC-6674-F07131709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457200"/>
            <a:ext cx="10134600" cy="525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60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464E9C-7D29-CCCB-222C-5C2E3063D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BB00AC2A-9BAD-4922-BE8C-AC473EB33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914400"/>
            <a:ext cx="10190077" cy="479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B35863-5C49-C786-64A7-54DDFAAA1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16B6F3BF-3EB7-38B1-6884-8F5610A70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914400"/>
            <a:ext cx="9699855" cy="479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04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F0E72D-3575-4FE1-F0D7-3F13D8C1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73760C51-2152-B4DE-A436-82EBDAE57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990600"/>
            <a:ext cx="10361549" cy="550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10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E44D34-7B14-7715-9B2F-BB12539E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87E052DF-2115-B744-43BE-6216A0883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14401"/>
            <a:ext cx="10225660" cy="557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6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8E2E41-2F88-9F54-41E5-1AB686FE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5021BBA-37A9-6B66-E079-AF8513439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685800"/>
            <a:ext cx="8905875" cy="50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18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32C423-8ADB-BF3F-EF1D-085D2AC7F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6435D13-EF75-6A56-3E4D-A07EC3E5C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533400"/>
            <a:ext cx="10553328" cy="610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70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D164BD-3120-73FF-740B-331AB5FF7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AA72CE9-40C0-0BC6-631D-666860FFA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838200"/>
            <a:ext cx="10083415" cy="487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28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28CEF6-2F26-CF84-6A89-A3015F23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5A37BD-ABCB-7E93-6A9F-205613830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8727ED5-5AB6-0EDD-BF06-78A8FCCDA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85800"/>
            <a:ext cx="10124033" cy="549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62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8A1100-EBA3-2914-F5C9-1245E5A5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4233A03D-FDEB-48EB-876C-F2735091E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57200"/>
            <a:ext cx="1098006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16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345870-70FB-1440-1E6C-DEC692BA1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1EDE9B1D-72F9-3027-0A05-BB330FA62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273" y="1997877"/>
            <a:ext cx="9144382" cy="394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88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51CFD7-367F-C081-68B3-4BD30E42C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015398F-C773-F0F7-4467-2B115C3AF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808" y="1690688"/>
            <a:ext cx="8962756" cy="497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3990AD-1378-9BE5-5B71-07910B9F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371A1C2-718F-B2B4-DDD6-38DBEC5A5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9512" y="1690688"/>
            <a:ext cx="9741712" cy="497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2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DE0BDF-59D7-1784-5A73-979E042BF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52A4745-10D0-77EC-F898-0CC1F77F9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068" y="1690688"/>
            <a:ext cx="9801731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8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9E1131-3C6E-44F3-AEB3-BD4CC3933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401A5DC-901B-86C0-5B29-23DCD004A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6717" y="1690688"/>
            <a:ext cx="9213348" cy="496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4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5B4E3F-8491-EE38-DC6C-2AE21FB7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F7AD5DF-6CB4-AF9F-6D82-1C19CA576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52" y="875103"/>
            <a:ext cx="11079133" cy="584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27D44D-7ACE-AB39-5041-A2856EEA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C1FD291-5C58-C71E-0ABC-AB068D1D6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2536" y="1185294"/>
            <a:ext cx="7879610" cy="497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8DF349-EF91-3707-23EB-2F1035BE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CF9EFD4F-5921-6D48-196F-4D84E422EE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738" y="1535559"/>
            <a:ext cx="9540655" cy="420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AF5541-D675-E231-10DE-0DB74964B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2A62D2F2-4990-E760-005C-5F0C6118A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398" y="1690688"/>
            <a:ext cx="9114279" cy="402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9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9AC6790B-1D81-51D2-EC82-9B4913F54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6956" y="1221842"/>
            <a:ext cx="9807757" cy="448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815FE-D5FB-F302-7F14-E255A2D2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7944B1E1-2B86-0A16-EBB5-F39F25FCE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978" y="1690688"/>
            <a:ext cx="9593110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9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A60802-0E2E-A73E-8A8A-B510EFA0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3629BC72-5FF4-96CF-D96E-DB1D629D5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6263" y="2317402"/>
            <a:ext cx="9163813" cy="41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1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D909CD22-4638-F6A9-7B02-5F733AC38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6489" y="1353933"/>
            <a:ext cx="9229860" cy="424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3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B1E1BC-C4D1-D7A2-7E64-779D3B82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3EE5CA6B-E08A-26F8-E3C5-E02C9E8B7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887" y="990684"/>
            <a:ext cx="9656234" cy="478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6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CD6608-9A9B-2FC4-D6B9-30D8227C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14C5A7AA-7DCD-6CCE-36AE-E109ED26D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400" y="709989"/>
            <a:ext cx="9811442" cy="510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7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51ED70-71C9-13CA-BFE7-22C4CFAFF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C4725F3A-92B5-4FB6-6D29-5871E3302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552069"/>
            <a:ext cx="8457705" cy="410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3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115823-69C3-D3F7-3CE0-25678AF7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86EDF761-1A47-550E-ECA6-74F217386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887" y="1915320"/>
            <a:ext cx="9906826" cy="470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0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40AB9C-78A4-7437-FC4C-0B6CEB626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D7D0ED83-1C41-77D5-CAC7-2C5B8D267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398" y="1436490"/>
            <a:ext cx="9873803" cy="518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5663C2-F802-9411-FAD0-BFBB3DAD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703C08B1-CAB6-B528-757D-A7EB2A908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933" y="1690688"/>
            <a:ext cx="8949166" cy="49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8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A5803A-DDC0-356B-53E9-23F85663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48C604C8-96F7-AC35-5DA7-B975CF850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19048"/>
            <a:ext cx="9943728" cy="53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DA4CE9-6620-5F37-5083-0BFBE5CBD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252A8E12-9F9F-1289-B36A-1D6B3615A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87887"/>
            <a:ext cx="9663035" cy="520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5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BB589A-FCC5-1573-5295-35A2B6550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FFC65E1D-77C8-DB27-9E58-4CA01A490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19978"/>
            <a:ext cx="10373024" cy="543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1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9EC5F5-1B61-296B-9B60-FD1B7B58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0140D192-5A55-D258-01F6-062575646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694" y="1519048"/>
            <a:ext cx="7400781" cy="419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</Words>
  <Application>Microsoft Office PowerPoint</Application>
  <PresentationFormat>Custom</PresentationFormat>
  <Paragraphs>2</Paragraphs>
  <Slides>41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ACUTE AND CHRONIC INFLAMMATION OF LARYNX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AND CHRONIC INFLAMMATION OF LARYNX</dc:title>
  <dc:creator>vaishkuntal@gmail.com</dc:creator>
  <cp:lastModifiedBy>Admin</cp:lastModifiedBy>
  <cp:revision>2</cp:revision>
  <dcterms:created xsi:type="dcterms:W3CDTF">2023-05-15T08:09:05Z</dcterms:created>
  <dcterms:modified xsi:type="dcterms:W3CDTF">2023-05-16T02:22:57Z</dcterms:modified>
</cp:coreProperties>
</file>