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6070600" cy="4552950"/>
  <p:notesSz cx="6070600" cy="4552950"/>
  <p:defaultTextStyle>
    <a:defPPr>
      <a:defRPr lang="en-US"/>
    </a:defPPr>
    <a:lvl1pPr marL="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2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63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94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26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57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88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19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25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1092" y="-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82118"/>
            <a:ext cx="5469255" cy="728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1047178"/>
            <a:ext cx="5469255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746" y="-1"/>
            <a:ext cx="6098346" cy="523875"/>
          </a:xfrm>
          <a:solidFill>
            <a:srgbClr val="FF0000"/>
          </a:solidFill>
        </p:spPr>
        <p:txBody>
          <a:bodyPr/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     Nasopharyngeal Carcinoma</a:t>
            </a:r>
            <a:endParaRPr lang="en-IN" sz="2400" b="1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523874"/>
            <a:ext cx="6070599" cy="4029076"/>
          </a:xfrm>
          <a:solidFill>
            <a:schemeClr val="tx1"/>
          </a:solidFill>
        </p:spPr>
        <p:txBody>
          <a:bodyPr/>
          <a:lstStyle/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00B0F0"/>
                </a:solidFill>
              </a:rPr>
              <a:t>                                                                      Dr</a:t>
            </a:r>
            <a:r>
              <a:rPr lang="en-US" b="1" dirty="0">
                <a:solidFill>
                  <a:srgbClr val="00B0F0"/>
                </a:solidFill>
              </a:rPr>
              <a:t>. </a:t>
            </a:r>
            <a:r>
              <a:rPr lang="en-US" b="1" dirty="0" err="1">
                <a:solidFill>
                  <a:srgbClr val="00B0F0"/>
                </a:solidFill>
              </a:rPr>
              <a:t>Shradha</a:t>
            </a:r>
            <a:r>
              <a:rPr lang="en-US" b="1" dirty="0">
                <a:solidFill>
                  <a:srgbClr val="00B0F0"/>
                </a:solidFill>
              </a:rPr>
              <a:t> Chandra</a:t>
            </a: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43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76950" cy="4552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</TotalTime>
  <Words>8</Words>
  <Application>Microsoft Office PowerPoint</Application>
  <PresentationFormat>Custom</PresentationFormat>
  <Paragraphs>12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            Nasopharyngeal Carcinoma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Nasopharyngeal Carcinoma</dc:title>
  <cp:lastModifiedBy>arvind pal</cp:lastModifiedBy>
  <cp:revision>2</cp:revision>
  <dcterms:created xsi:type="dcterms:W3CDTF">2023-04-18T13:31:24Z</dcterms:created>
  <dcterms:modified xsi:type="dcterms:W3CDTF">2023-04-18T13:48:20Z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2023-04-18T00:00:00Z</vt:filetime>
  </property>
  <property fmtid="{D5CDD505-2E9C-101B-9397-08002B2CF9AE}" pid="3" name="LastSaved">
    <vt:filetime>2023-04-18T00:00:00Z</vt:filetime>
  </property>
</Properties>
</file>