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54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9E0EA-3E5D-4A31-969C-F9FE63CEFEB9}" type="datetimeFigureOut">
              <a:rPr lang="en-IN" smtClean="0"/>
              <a:pPr/>
              <a:t>16-05-2024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42A27-079F-4239-923A-2ACF188F094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INDEX CASE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PROFORMA FOR PREGNANT AND LACTATING WOMEN</a:t>
            </a: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Name of the woman:- 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Husband’s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Name: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……………………………..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Age ………………………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Age at time of marriage ………………….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Age at 1</a:t>
            </a:r>
            <a:r>
              <a:rPr lang="en-IN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pregnancy ……………………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Education ……………………..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Last child birth …………….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Parity ……………………..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Complaints if any at present</a:t>
            </a:r>
            <a:r>
              <a:rPr lang="en-IN" dirty="0" smtClean="0"/>
              <a:t>………………..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 of past illness ……….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Personal history ………….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 of addiction ………Y/N, if Yes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 and duration of use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Diet vegetarian/non-vegetarian 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ovo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-vegetarian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Family history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OBSTETIC HISTORY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1600200"/>
          <a:ext cx="9143998" cy="427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458"/>
                <a:gridCol w="1045859"/>
                <a:gridCol w="1419379"/>
                <a:gridCol w="1419379"/>
                <a:gridCol w="1568787"/>
                <a:gridCol w="1768700"/>
                <a:gridCol w="1287436"/>
              </a:tblGrid>
              <a:tr h="263377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s.No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Place of delivery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Conducted by whom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Full term/ premature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Normal delivery/ surgical intervention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Child alive/death (cause of death)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Reason for eventful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delivery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16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16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H/O abortion Y/N, if yes specify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Whether spontaneous or induced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H/O use of contraception Y/N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yes type and period of use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problem due to contraception use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no reason for not use of contraception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ANTENATAL CARE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LMP ……….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EDD ……….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PERIOD OF GESTATION ………..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Contracted by health person Y/N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contracted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contact at         month of pregnancy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seen by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ANC visits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Tetanus toxoid vaccination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IFA tablet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 for delivery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home delivery conducted by whom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EXAMINATION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02128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G.C.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Pulse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B.P.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Anaemia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Oedema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Nurishment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Height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Clubbing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Cynosis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Jaundice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lymphaedenopathy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SYSTEMIC EXAMINATION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Respiratory system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Central nervous system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Cardiovascular examination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Abdomen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relevant system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 /A EXAMINATION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Height of uterus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FHS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Progress of pregnancy, fetal growth, fetal wellbeing, lie position, presentation of fetus and fetal heart sounds.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After 12weeks-palpable just above pubis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24 weeks-at level of umbilicus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36 weeks at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xiphisternum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After this height of uterus comes down.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Fetal heart sounds heard after 24 weeks, normal fetal heart rate-120-160/minute best heard at midline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upto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28 weeks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Fetal movement begins 18-22 weeks, decreased fetal movement-fetal distress.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Fetal parts by 22 weeks and felt best 28 weeks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Fetal lie after 32 weeks.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INVESTIGATION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Blood grouping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factoring     Husband/wife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Urine R &amp; 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VDRL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HbsAg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HIV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Blood sugar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USG</a:t>
            </a:r>
            <a:r>
              <a:rPr lang="en-US" dirty="0" smtClean="0"/>
              <a:t>   </a:t>
            </a: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BREAST EXAMINATION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see position of nipple, soreness and presence of lump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nipple flat- held between index and thumb, pulled several times a day for few minutes, become normal.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nipple inverted “syringe method” applied.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soreness- application of emollients.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lump- referred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ANTENATAL ADVICE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NUTRITION: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restriction unless medically restricted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Balanced diet 2250 kcal/day (inclusive 350 kcal/day as allowance.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food/ fruit-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abortifacient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green leafy vegetables.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spicy food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Gain weight 9-11 kg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PERSONAL HYEIGENE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 standard of personal hygiene.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Oral hygiene.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Clean, light and loose clothes</a:t>
            </a:r>
          </a:p>
          <a:p>
            <a:pPr marL="514350" indent="-514350">
              <a:buFont typeface="+mj-lt"/>
              <a:buAutoNum type="arabicPeriod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REST AND SLEEP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 hours night and loose clothes.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stress and stain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Lie down left side and avoid supine position affects both maternal fetal circulation by pressure effect of gravid uterus on pelvic vein reducing blood flow to right heart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DRUGS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self medication.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X-rays avoided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drugs-Thalidomide, LSD, Streptomycin, Steroids,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Tetramycine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Pethidine</a:t>
            </a:r>
          </a:p>
          <a:p>
            <a:pPr marL="514350" indent="-514350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HABITS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Alcohol consumption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smoking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EXERCISE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Light household work can be done.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Walking in morning and evening.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Exercise physical labor avoided.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Dance therapy- simple, graceful dance movements inspires emotion, reduces stress keeps body supple, lower serum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cholestrol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cheerful, avoid depression,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strenthen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body muscles, relax mind-in 2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trimester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SENSITIZATION OF BREASTFEEDING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Early initiation within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hour.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Feeding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colostrum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Strict prohibition of prelacteal feeds.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Exclusive breast feeding for 6 months.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Rooming in and demand feeding.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SEXUAL RELATION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Safe to have sex if pregnancy uncomplicated.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Prohibited during last trimester.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position comfortable and pressu6 weeks re free.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H/O abortion or premature delivery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Desire for sex decreased, consent sought.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weeks of postpartum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FAMILY PLANNING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birth spacing/ limiting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WARNING SIGNS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Bleeding/ vagina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Blurring of vision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Convulsions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Loss of fetal movements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Severe headach or giddiness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other unusual symptoms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 ADVICE TO LACTATING MOTHERS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restriction on diet except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2-3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Balanced diet-2500kcal/day (1/1/2 times of regular diet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 and exercise-absolute rest on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day on 2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day up and about.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Postnatal yoga after few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Personal hygiene-high standard.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sexual relation-after 6 weeks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709</Words>
  <Application>Microsoft Office PowerPoint</Application>
  <PresentationFormat>On-screen Show (4:3)</PresentationFormat>
  <Paragraphs>151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INDEX CASE</vt:lpstr>
      <vt:lpstr>PROFORMA FOR PREGNANT AND LACTATING WOMEN</vt:lpstr>
      <vt:lpstr>Slide 3</vt:lpstr>
      <vt:lpstr>OBSTETIC HISTORY</vt:lpstr>
      <vt:lpstr>Slide 5</vt:lpstr>
      <vt:lpstr>ANTENATAL CARE</vt:lpstr>
      <vt:lpstr>GENERAL EXAMINATION</vt:lpstr>
      <vt:lpstr>SYSTEMIC EXAMINATION</vt:lpstr>
      <vt:lpstr>P /A EXAMINATION</vt:lpstr>
      <vt:lpstr>Slide 10</vt:lpstr>
      <vt:lpstr>Slide 11</vt:lpstr>
      <vt:lpstr>INVESTIGATION</vt:lpstr>
      <vt:lpstr>BREAST EXAMINATION</vt:lpstr>
      <vt:lpstr>ANTENATAL ADVICE</vt:lpstr>
      <vt:lpstr>ON PERSONAL HYEIGENE</vt:lpstr>
      <vt:lpstr>REST AND SLEEP</vt:lpstr>
      <vt:lpstr>ON DRUGS</vt:lpstr>
      <vt:lpstr>ON HABITS</vt:lpstr>
      <vt:lpstr>ON EXERCISE</vt:lpstr>
      <vt:lpstr>ON SENSITIZATION OF BREASTFEEDING</vt:lpstr>
      <vt:lpstr>ON SEXUAL RELATION</vt:lpstr>
      <vt:lpstr>ON FAMILY PLANNING</vt:lpstr>
      <vt:lpstr>ON WARNING SIGNS</vt:lpstr>
      <vt:lpstr>DIETARY ADVICE TO LACTATING MOTHERS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CASE OF LACTATING MOTHER</dc:title>
  <dc:creator>Dr.Ajay Agarwal</dc:creator>
  <cp:lastModifiedBy>dr ghos ahmed</cp:lastModifiedBy>
  <cp:revision>3</cp:revision>
  <dcterms:created xsi:type="dcterms:W3CDTF">2021-05-19T04:21:35Z</dcterms:created>
  <dcterms:modified xsi:type="dcterms:W3CDTF">2024-05-16T04:50:40Z</dcterms:modified>
</cp:coreProperties>
</file>