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64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362" r:id="rId34"/>
    <p:sldId id="287" r:id="rId35"/>
    <p:sldId id="288" r:id="rId36"/>
    <p:sldId id="363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7" r:id="rId45"/>
    <p:sldId id="298" r:id="rId46"/>
    <p:sldId id="361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21" r:id="rId68"/>
    <p:sldId id="322" r:id="rId69"/>
    <p:sldId id="323" r:id="rId70"/>
    <p:sldId id="354" r:id="rId71"/>
    <p:sldId id="360" r:id="rId72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4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02-Sep-24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492"/>
            <a:ext cx="5195236" cy="1228436"/>
          </a:xfrm>
        </p:spPr>
        <p:txBody>
          <a:bodyPr/>
          <a:lstStyle/>
          <a:p>
            <a:r>
              <a:rPr lang="en-US" dirty="0" err="1" smtClean="0"/>
              <a:t>Menieres</a:t>
            </a:r>
            <a:r>
              <a:rPr lang="en-US" dirty="0" smtClean="0"/>
              <a:t>  Disease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03055"/>
            <a:ext cx="4865255" cy="1752600"/>
          </a:xfrm>
        </p:spPr>
        <p:txBody>
          <a:bodyPr>
            <a:normAutofit/>
          </a:bodyPr>
          <a:lstStyle/>
          <a:p>
            <a:r>
              <a:rPr lang="en-US" sz="1100" dirty="0" smtClean="0"/>
              <a:t>EN4.20-Clinical features ,investigations and principles management  of </a:t>
            </a:r>
            <a:r>
              <a:rPr lang="en-US" sz="1100" dirty="0" err="1" smtClean="0"/>
              <a:t>Menieres</a:t>
            </a:r>
            <a:r>
              <a:rPr lang="en-US" sz="1100" dirty="0" smtClean="0"/>
              <a:t> Disease</a:t>
            </a:r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 smtClean="0"/>
          </a:p>
          <a:p>
            <a:r>
              <a:rPr lang="en-US" sz="1100" dirty="0" smtClean="0"/>
              <a:t>BY DR HELENA BABU </a:t>
            </a:r>
          </a:p>
          <a:p>
            <a:r>
              <a:rPr lang="en-US" sz="1100" dirty="0" smtClean="0"/>
              <a:t>ASST PROF </a:t>
            </a:r>
          </a:p>
          <a:p>
            <a:r>
              <a:rPr lang="en-US" sz="1100" dirty="0" smtClean="0"/>
              <a:t>DEPT OF ENT 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74" y="1417638"/>
            <a:ext cx="4562374" cy="2750101"/>
          </a:xfrm>
        </p:spPr>
        <p:txBody>
          <a:bodyPr/>
          <a:lstStyle/>
          <a:p>
            <a:r>
              <a:rPr lang="en-US" dirty="0" err="1" smtClean="0"/>
              <a:t>Otoscopy</a:t>
            </a:r>
            <a:endParaRPr lang="en-US" dirty="0" smtClean="0"/>
          </a:p>
          <a:p>
            <a:r>
              <a:rPr lang="en-US" dirty="0" err="1" smtClean="0"/>
              <a:t>Nystagmus</a:t>
            </a:r>
            <a:endParaRPr lang="en-US" dirty="0" smtClean="0"/>
          </a:p>
          <a:p>
            <a:r>
              <a:rPr lang="en-US" dirty="0" smtClean="0"/>
              <a:t>Tuning fork test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899" y="673768"/>
            <a:ext cx="4109988" cy="3753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Speech </a:t>
            </a:r>
            <a:r>
              <a:rPr lang="en-US" dirty="0" err="1" smtClean="0"/>
              <a:t>Audiometry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027" y="2030932"/>
            <a:ext cx="4180573" cy="174674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SDS -55-85%</a:t>
            </a:r>
          </a:p>
          <a:p>
            <a:r>
              <a:rPr lang="en-US" dirty="0" smtClean="0"/>
              <a:t>SISI better than 70% in 2/3</a:t>
            </a:r>
            <a:r>
              <a:rPr lang="en-US" baseline="30000" dirty="0" smtClean="0"/>
              <a:t>rd</a:t>
            </a:r>
            <a:r>
              <a:rPr lang="en-US" dirty="0" smtClean="0"/>
              <a:t> patients</a:t>
            </a:r>
          </a:p>
          <a:p>
            <a:r>
              <a:rPr lang="en-US" dirty="0" smtClean="0"/>
              <a:t>Tone decay test – less than 20 dB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9be539ba0c9fc692726b1ebb8719d8b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458" y="274638"/>
            <a:ext cx="5641331" cy="3979728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6473"/>
            <a:ext cx="4475018" cy="5726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905" y="1417637"/>
            <a:ext cx="4331370" cy="2499846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Reassurance</a:t>
            </a:r>
          </a:p>
          <a:p>
            <a:r>
              <a:rPr lang="en-US" dirty="0" smtClean="0"/>
              <a:t>Cessation of smoking – nicotine causes vasospasm </a:t>
            </a:r>
          </a:p>
          <a:p>
            <a:r>
              <a:rPr lang="en-US" dirty="0" smtClean="0"/>
              <a:t>Avoid stress</a:t>
            </a:r>
          </a:p>
          <a:p>
            <a:r>
              <a:rPr lang="en-US" dirty="0" smtClean="0"/>
              <a:t>Limit tea , coffee, alcohol</a:t>
            </a:r>
          </a:p>
          <a:p>
            <a:r>
              <a:rPr lang="en-US" dirty="0" smtClean="0"/>
              <a:t>Avoid excessive water intake</a:t>
            </a:r>
          </a:p>
          <a:p>
            <a:r>
              <a:rPr lang="en-US" dirty="0" smtClean="0"/>
              <a:t>Avoid activities requiring good body balance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75</Words>
  <Application>Microsoft Macintosh PowerPoint</Application>
  <PresentationFormat>Custom</PresentationFormat>
  <Paragraphs>22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Menieres  Disease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Speech Audiometry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Treatment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dc:description>generated using python-pptx</dc:description>
  <cp:lastModifiedBy>lenovo</cp:lastModifiedBy>
  <cp:revision>8</cp:revision>
  <dcterms:created xsi:type="dcterms:W3CDTF">2013-01-27T09:14:16Z</dcterms:created>
  <dcterms:modified xsi:type="dcterms:W3CDTF">2024-09-02T06:44:46Z</dcterms:modified>
</cp:coreProperties>
</file>