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315" r:id="rId34"/>
    <p:sldId id="316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10" r:id="rId52"/>
    <p:sldId id="311" r:id="rId53"/>
    <p:sldId id="312" r:id="rId54"/>
    <p:sldId id="313" r:id="rId55"/>
    <p:sldId id="314" r:id="rId56"/>
  </p:sldIdLst>
  <p:sldSz cx="6076950" cy="3419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8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66000" cy="956562"/>
          </a:xfrm>
        </p:spPr>
        <p:txBody>
          <a:bodyPr/>
          <a:lstStyle/>
          <a:p>
            <a:r>
              <a:rPr lang="en-US" dirty="0" smtClean="0"/>
              <a:t>Tumors of Maxilla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8401"/>
            <a:ext cx="4849200" cy="1858200"/>
          </a:xfrm>
        </p:spPr>
        <p:txBody>
          <a:bodyPr>
            <a:normAutofit/>
          </a:bodyPr>
          <a:lstStyle/>
          <a:p>
            <a:r>
              <a:rPr lang="en-US" sz="1200" dirty="0" smtClean="0"/>
              <a:t>EN4.34 –Clinical Features ,investigations and principles of management of </a:t>
            </a:r>
            <a:r>
              <a:rPr lang="en-US" sz="1200" dirty="0" err="1" smtClean="0"/>
              <a:t>Tumours</a:t>
            </a:r>
            <a:r>
              <a:rPr lang="en-US" sz="1200" dirty="0" smtClean="0"/>
              <a:t> of Maxilla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pPr>
              <a:buNone/>
            </a:pPr>
            <a:r>
              <a:rPr lang="en-US" sz="1200" dirty="0" smtClean="0"/>
              <a:t>Dr HELENA BABU </a:t>
            </a:r>
          </a:p>
          <a:p>
            <a:pPr>
              <a:buNone/>
            </a:pPr>
            <a:r>
              <a:rPr lang="en-US" sz="1200" dirty="0" smtClean="0"/>
              <a:t>ASST PROF </a:t>
            </a:r>
          </a:p>
          <a:p>
            <a:pPr>
              <a:buNone/>
            </a:pPr>
            <a:r>
              <a:rPr lang="en-US" sz="1200" dirty="0" smtClean="0"/>
              <a:t>DEPT OF ENT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lenovo\Downloads\th (3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76949" cy="3419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lenovo\Downloads\Screenshot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4800" y="0"/>
            <a:ext cx="5745600" cy="313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25</Words>
  <Application>Microsoft Macintosh PowerPoint</Application>
  <PresentationFormat>Custom</PresentationFormat>
  <Paragraphs>8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Tumors of Maxilla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lenovo</cp:lastModifiedBy>
  <cp:revision>6</cp:revision>
  <dcterms:created xsi:type="dcterms:W3CDTF">2013-01-27T09:14:16Z</dcterms:created>
  <dcterms:modified xsi:type="dcterms:W3CDTF">2024-09-02T06:25:06Z</dcterms:modified>
  <cp:category/>
</cp:coreProperties>
</file>