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332747546" r:id="rId1"/>
  </p:sldMasterIdLst>
  <p:sldIdLst>
    <p:sldId id="35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51" r:id="rId79"/>
  </p:sldIdLst>
  <p:sldSz cx="9753600" cy="548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000A663-BBC5-4D58-9530-31DAFBCB4506}">
          <p14:sldIdLst>
            <p14:sldId id="350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51"/>
          </p14:sldIdLst>
        </p14:section>
        <p14:section name="Untitled Section" id="{42027775-181E-468A-8C09-7C2AB7B364DE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" y="-180"/>
      </p:cViewPr>
      <p:guideLst>
        <p:guide orient="horz" pos="1728"/>
        <p:guide pos="3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4224" y="641839"/>
            <a:ext cx="6909658" cy="2033145"/>
          </a:xfrm>
        </p:spPr>
        <p:txBody>
          <a:bodyPr bIns="0" anchor="b">
            <a:normAutofit/>
          </a:bodyPr>
          <a:lstStyle>
            <a:lvl1pPr algn="l">
              <a:defRPr sz="5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4224" y="2824964"/>
            <a:ext cx="6909658" cy="782097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440" b="0" cap="all" baseline="0">
                <a:solidFill>
                  <a:schemeClr val="tx1"/>
                </a:solidFill>
              </a:defRPr>
            </a:lvl1pPr>
            <a:lvl2pPr marL="365760" indent="0" algn="ctr">
              <a:buNone/>
              <a:defRPr sz="144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3200" y="263446"/>
            <a:ext cx="3979132" cy="2473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132" y="639179"/>
            <a:ext cx="648815" cy="402862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934224" y="2822834"/>
            <a:ext cx="69096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168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163117" y="1477670"/>
            <a:ext cx="76860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31345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391" y="1404904"/>
            <a:ext cx="6914523" cy="1510360"/>
          </a:xfrm>
        </p:spPr>
        <p:txBody>
          <a:bodyPr anchor="b">
            <a:normAutofit/>
          </a:bodyPr>
          <a:lstStyle>
            <a:lvl1pPr algn="l"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3391" y="3044957"/>
            <a:ext cx="6904357" cy="810343"/>
          </a:xfrm>
        </p:spPr>
        <p:txBody>
          <a:bodyPr tIns="91440">
            <a:normAutofit/>
          </a:bodyPr>
          <a:lstStyle>
            <a:lvl1pPr marL="0" indent="0" algn="l">
              <a:buNone/>
              <a:defRPr sz="1440">
                <a:solidFill>
                  <a:schemeClr val="tx1"/>
                </a:solidFill>
              </a:defRPr>
            </a:lvl1pPr>
            <a:lvl2pPr marL="3657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163391" y="3043988"/>
            <a:ext cx="690435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128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374" y="643912"/>
            <a:ext cx="7684508" cy="8474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7865" y="1608703"/>
            <a:ext cx="3716122" cy="2758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017" y="1613874"/>
            <a:ext cx="3716122" cy="27532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163117" y="1477670"/>
            <a:ext cx="76860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3651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7753" y="643331"/>
            <a:ext cx="7686129" cy="8450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7753" y="1615640"/>
            <a:ext cx="3716122" cy="64155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760" b="0" cap="all" baseline="0">
                <a:solidFill>
                  <a:schemeClr val="accent1"/>
                </a:solidFill>
              </a:defRPr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7753" y="2259415"/>
            <a:ext cx="3716122" cy="21155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9889" y="1618403"/>
            <a:ext cx="3716122" cy="641790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760" b="0" cap="all" baseline="0">
                <a:solidFill>
                  <a:schemeClr val="accent1"/>
                </a:solidFill>
              </a:defRPr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9889" y="2257193"/>
            <a:ext cx="3716122" cy="2109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163117" y="1477670"/>
            <a:ext cx="76860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6837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163117" y="1477670"/>
            <a:ext cx="76860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3352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7256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37" y="639179"/>
            <a:ext cx="2618479" cy="1797694"/>
          </a:xfrm>
        </p:spPr>
        <p:txBody>
          <a:bodyPr anchor="b">
            <a:normAutofit/>
          </a:bodyPr>
          <a:lstStyle>
            <a:lvl1pPr algn="l">
              <a:defRPr sz="1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971" y="639179"/>
            <a:ext cx="4809976" cy="372706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737" y="2564393"/>
            <a:ext cx="2620010" cy="1798545"/>
          </a:xfrm>
        </p:spPr>
        <p:txBody>
          <a:bodyPr/>
          <a:lstStyle>
            <a:lvl1pPr marL="0" indent="0" algn="l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158624" y="2564393"/>
            <a:ext cx="261559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5076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981910" y="385736"/>
            <a:ext cx="3259626" cy="411928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0965" y="903611"/>
            <a:ext cx="4425862" cy="1464467"/>
          </a:xfrm>
        </p:spPr>
        <p:txBody>
          <a:bodyPr anchor="b">
            <a:normAutofit/>
          </a:bodyPr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99512" y="898034"/>
            <a:ext cx="2232937" cy="3093062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0263" y="2516793"/>
            <a:ext cx="4419523" cy="1602994"/>
          </a:xfrm>
        </p:spPr>
        <p:txBody>
          <a:bodyPr>
            <a:normAutofit/>
          </a:bodyPr>
          <a:lstStyle>
            <a:lvl1pPr marL="0" indent="0" algn="l">
              <a:buNone/>
              <a:defRPr sz="144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57906" y="4375885"/>
            <a:ext cx="4421881" cy="256098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57906" y="254912"/>
            <a:ext cx="4432803" cy="2567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157906" y="2514884"/>
            <a:ext cx="442188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7554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163117" y="1477670"/>
            <a:ext cx="76860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115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289" y="639179"/>
            <a:ext cx="1292594" cy="3727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5738" y="639179"/>
            <a:ext cx="6263064" cy="37279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551289" y="639179"/>
            <a:ext cx="0" cy="372791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74532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6031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615581"/>
            <a:ext cx="9753600" cy="328475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4901184"/>
            <a:ext cx="9753600" cy="59436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1264" y="643616"/>
            <a:ext cx="7682620" cy="8393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264" y="1612586"/>
            <a:ext cx="7682620" cy="2760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43311" y="264296"/>
            <a:ext cx="2800572" cy="247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26-Mar-24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1263" y="263446"/>
            <a:ext cx="4751069" cy="247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049" y="639179"/>
            <a:ext cx="648815" cy="40286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24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902730"/>
            <a:ext cx="97536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832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332747547" r:id="rId1"/>
    <p:sldLayoutId id="2332747548" r:id="rId2"/>
    <p:sldLayoutId id="2332747549" r:id="rId3"/>
    <p:sldLayoutId id="2332747550" r:id="rId4"/>
    <p:sldLayoutId id="2332747551" r:id="rId5"/>
    <p:sldLayoutId id="2332747552" r:id="rId6"/>
    <p:sldLayoutId id="2332747553" r:id="rId7"/>
    <p:sldLayoutId id="2332747554" r:id="rId8"/>
    <p:sldLayoutId id="2332747555" r:id="rId9"/>
    <p:sldLayoutId id="2332747556" r:id="rId10"/>
    <p:sldLayoutId id="2332747557" r:id="rId11"/>
    <p:sldLayoutId id="2332747558" r:id="rId12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256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120000"/>
        </a:lnSpc>
        <a:spcBef>
          <a:spcPts val="8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4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8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2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6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6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6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6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6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B41298-7A67-44BE-AF57-8B13D1313C27}"/>
              </a:ext>
            </a:extLst>
          </p:cNvPr>
          <p:cNvSpPr txBox="1"/>
          <p:nvPr/>
        </p:nvSpPr>
        <p:spPr>
          <a:xfrm>
            <a:off x="700336" y="654968"/>
            <a:ext cx="842493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EN 1.1 ANATOMY AND PHYSIOLOGY OF EAR , NOSE , THROAT AND HEAD AND NECK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                                                             </a:t>
            </a:r>
            <a:r>
              <a:rPr lang="en-US"/>
              <a:t>DR </a:t>
            </a:r>
            <a:r>
              <a:rPr lang="en-US" smtClean="0"/>
              <a:t>HELENA BABU</a:t>
            </a:r>
            <a:r>
              <a:rPr lang="en-US" smtClean="0"/>
              <a:t> </a:t>
            </a:r>
            <a:endParaRPr lang="en-US" dirty="0"/>
          </a:p>
          <a:p>
            <a:r>
              <a:rPr lang="en-US" dirty="0"/>
              <a:t>                                                                          ASSISTANT PROFESSOR</a:t>
            </a:r>
          </a:p>
          <a:p>
            <a:r>
              <a:rPr lang="en-US" dirty="0"/>
              <a:t>                                                                            DEPARTMENT OF   </a:t>
            </a:r>
          </a:p>
          <a:p>
            <a:r>
              <a:rPr lang="en-US" dirty="0"/>
              <a:t>                                                                      OTORHINOLARYNGOLOGY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2551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753600" cy="5486400"/>
          <a:chOff x="0" y="0"/>
          <a:chExt cx="9753600" cy="548640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995EC83-B3AB-4E80-9577-F784795D4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536" y="-6610"/>
            <a:ext cx="4270201" cy="549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672512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28</Words>
  <Application>Microsoft Office PowerPoint</Application>
  <PresentationFormat>Custom</PresentationFormat>
  <Paragraphs>10</Paragraphs>
  <Slides>78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Gallery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lenovo</cp:lastModifiedBy>
  <cp:revision>2</cp:revision>
  <dcterms:created xsi:type="dcterms:W3CDTF">2022-02-01T15:59:59Z</dcterms:created>
  <dcterms:modified xsi:type="dcterms:W3CDTF">2024-03-26T12:50:49Z</dcterms:modified>
  <cp:category/>
</cp:coreProperties>
</file>