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sldIdLst>
    <p:sldId id="297" r:id="rId2"/>
    <p:sldId id="318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-14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pPr/>
              <a:t>02-Sep-24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Rectangle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Rectangle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56" name="Rectangle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Rectangle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Rectangle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Rectangle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pPr/>
              <a:t>02-Sep-24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pPr/>
              <a:t>02-Sep-24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pPr/>
              <a:t>02-Sep-24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pPr/>
              <a:t>02-Sep-24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pPr/>
              <a:t>02-Sep-24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pPr/>
              <a:t>02-Sep-24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pPr/>
              <a:t>02-Sep-24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grpSp>
        <p:nvGrpSpPr>
          <p:cNvPr id="14" name="Group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Straight Connector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Straight Connector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pPr/>
              <a:t>02-Sep-24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pPr/>
              <a:t>02-Sep-24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pPr/>
              <a:t>02-Sep-24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Rectangle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5BCAD085-E8A6-8845-BD4E-CB4CCA059FC4}" type="datetimeFigureOut">
              <a:rPr lang="en-US" smtClean="0"/>
              <a:pPr/>
              <a:t>02-Sep-24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8000" dirty="0" smtClean="0"/>
              <a:t>ACUTE     &amp; CHRONIC RHINITIS</a:t>
            </a:r>
            <a:endParaRPr lang="en-US" sz="8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EN4.29 – Clinical features ,choose the correct investigations and describe the </a:t>
            </a:r>
            <a:r>
              <a:rPr lang="en-US" dirty="0" err="1" smtClean="0"/>
              <a:t>princioples</a:t>
            </a:r>
            <a:r>
              <a:rPr lang="en-US" dirty="0" smtClean="0"/>
              <a:t> of management of acute and chronic rhinitis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By</a:t>
            </a:r>
          </a:p>
          <a:p>
            <a:r>
              <a:rPr lang="en-US" dirty="0" err="1" smtClean="0"/>
              <a:t>Dr.HELENA</a:t>
            </a:r>
            <a:r>
              <a:rPr lang="en-US" dirty="0" smtClean="0"/>
              <a:t> BABU</a:t>
            </a:r>
          </a:p>
          <a:p>
            <a:r>
              <a:rPr lang="en-US" dirty="0" smtClean="0"/>
              <a:t>ASST  PROF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2-Rhinitis-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3-Rhinitis-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4-Rhinitis-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5-Rhinitis-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6-Rhinitis-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7-Rhinitis-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8-Rhinitis-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9-Rhinitis-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-Rhinitis-1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1-Rhinitis-1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2-Rhinitis-1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3-Rhinitis-1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4-Rhinitis-1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5-Rhinitis-1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6-Rhinitis-1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7-Rhinitis-1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8-Rhinitis-1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-Rhinitis-1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-Rhinitis-2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1-Rhinitis-2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2-Rhinitis-2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3-Rhinitis-2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4-Rhinitis-2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5-Rhinitis-2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6-Rhinitis-2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7-Rhinitis-2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8-Rhinitis-2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9-Rhinitis-2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0-Rhinitis-3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1-Rhinitis-3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2-Rhinitis-3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3-Rhinitis-3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4-Rhinitis-3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5-Rhinitis-3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6-Rhinitis-3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7-Rhinitis-3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8-Rhinitis-3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9-Rhinitis-3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0-Rhinitis-4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2-Vasomotor-rhinitis-amp-nares-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3-Vasomotor-rhinitis-amp-nares-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4-Vasomotor-rhinitis-amp-nares-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5-Vasomotor-rhinitis-amp-nares-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6-Vasomotor-rhinitis-amp-nares-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8-Vasomotor-rhinitis-amp-nares-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9-Vasomotor-rhinitis-amp-nares-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-Vasomotor-rhinitis-amp-nares-1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1-Vasomotor-rhinitis-amp-nares-1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2-Vasomotor-rhinitis-amp-nares-1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3-Vasomotor-rhinitis-amp-nares-1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4-Vasomotor-rhinitis-amp-nares-1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5-Vasomotor-rhinitis-amp-nares-1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6-Vasomotor-rhinitis-amp-nares-1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7-Vasomotor-rhinitis-amp-nares-1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8-Vasomotor-rhinitis-amp-nares-1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-Vasomotor-rhinitis-amp-nares-1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-Vasomotor-rhinitis-amp-nares-2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1-Vasomotor-rhinitis-amp-nares-2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2-Vasomotor-rhinitis-amp-nares-2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40</TotalTime>
  <Words>29</Words>
  <Application>Microsoft Macintosh PowerPoint</Application>
  <PresentationFormat>On-screen Show (4:3)</PresentationFormat>
  <Paragraphs>7</Paragraphs>
  <Slides>61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61</vt:i4>
      </vt:variant>
    </vt:vector>
  </HeadingPairs>
  <TitlesOfParts>
    <vt:vector size="62" baseType="lpstr">
      <vt:lpstr>Metro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</vt:vector>
  </TitlesOfParts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lenovo</dc:creator>
  <dc:description>generated using python-pptx</dc:description>
  <cp:lastModifiedBy>lenovo</cp:lastModifiedBy>
  <cp:revision>6</cp:revision>
  <dcterms:created xsi:type="dcterms:W3CDTF">2013-01-27T09:14:16Z</dcterms:created>
  <dcterms:modified xsi:type="dcterms:W3CDTF">2024-09-02T06:37:25Z</dcterms:modified>
</cp:coreProperties>
</file>