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91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0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30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43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70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71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72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87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60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35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67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1034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75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07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27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73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9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EBB55FA-A97D-4D3F-9FBA-55E322011361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1947A-C9EB-49EE-8D96-C35DE3153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479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Arial Black" panose="020B0A04020102020204" pitchFamily="34" charset="0"/>
              </a:rPr>
              <a:t>LUDWIG`S ANGINA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57622" y="4584878"/>
            <a:ext cx="5134377" cy="2273121"/>
          </a:xfrm>
        </p:spPr>
        <p:txBody>
          <a:bodyPr>
            <a:normAutofit/>
          </a:bodyPr>
          <a:lstStyle/>
          <a:p>
            <a:r>
              <a:rPr lang="en-US" dirty="0" smtClean="0"/>
              <a:t>BY:-</a:t>
            </a:r>
          </a:p>
          <a:p>
            <a:r>
              <a:rPr lang="en-US" dirty="0" err="1" smtClean="0"/>
              <a:t>Dr.SATGURU</a:t>
            </a:r>
            <a:r>
              <a:rPr lang="en-US" dirty="0" smtClean="0"/>
              <a:t> SARAN SINGH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ENT</a:t>
            </a:r>
          </a:p>
          <a:p>
            <a:r>
              <a:rPr lang="en-US" dirty="0" smtClean="0"/>
              <a:t>ROHILKHAND MEDICAL COLLEGE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81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781837"/>
            <a:ext cx="9404723" cy="1957588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EN4.37 CLINICAL FEATURES, INVESTIGATION, AND PRINCIPLES OF MANAGEMENT OF LUDWIG`S ANGINA </a:t>
            </a:r>
            <a:endParaRPr lang="en-US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70944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119" y="0"/>
            <a:ext cx="81937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48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960" y="0"/>
            <a:ext cx="8624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36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01" y="0"/>
            <a:ext cx="85767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31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814" y="0"/>
            <a:ext cx="80023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34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173" y="0"/>
            <a:ext cx="8457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46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85" y="0"/>
            <a:ext cx="8355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245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44" y="0"/>
            <a:ext cx="8323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55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40" y="0"/>
            <a:ext cx="9809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160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551" y="0"/>
            <a:ext cx="84848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76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58" y="0"/>
            <a:ext cx="81674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60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94" y="0"/>
            <a:ext cx="8275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17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424" y="0"/>
            <a:ext cx="84471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63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484" y="0"/>
            <a:ext cx="8087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80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04" y="0"/>
            <a:ext cx="8836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79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62" y="0"/>
            <a:ext cx="8381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972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48" y="0"/>
            <a:ext cx="82885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880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727" y="0"/>
            <a:ext cx="9720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10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649" y="0"/>
            <a:ext cx="81307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41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966" y="0"/>
            <a:ext cx="9422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56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929" y="0"/>
            <a:ext cx="9420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65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559" y="0"/>
            <a:ext cx="8538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84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346" y="0"/>
            <a:ext cx="8419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2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291" y="0"/>
            <a:ext cx="89714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69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082" y="2683322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THANK YOU</a:t>
            </a:r>
            <a:endParaRPr lang="en-US" sz="60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1506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</TotalTime>
  <Words>30</Words>
  <Application>Microsoft Office PowerPoint</Application>
  <PresentationFormat>Widescreen</PresentationFormat>
  <Paragraphs>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Aharoni</vt:lpstr>
      <vt:lpstr>Algerian</vt:lpstr>
      <vt:lpstr>Arial</vt:lpstr>
      <vt:lpstr>Arial Black</vt:lpstr>
      <vt:lpstr>Century Gothic</vt:lpstr>
      <vt:lpstr>Wingdings 3</vt:lpstr>
      <vt:lpstr>Ion</vt:lpstr>
      <vt:lpstr>LUDWIG`S ANGINA</vt:lpstr>
      <vt:lpstr>EN4.37 CLINICAL FEATURES, INVESTIGATION, AND PRINCIPLES OF MANAGEMENT OF LUDWIG`S ANGINA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LUDWIG`S ANGINA</dc:title>
  <dc:creator>SONY</dc:creator>
  <cp:lastModifiedBy>SONY</cp:lastModifiedBy>
  <cp:revision>6</cp:revision>
  <dcterms:created xsi:type="dcterms:W3CDTF">2024-08-19T09:27:18Z</dcterms:created>
  <dcterms:modified xsi:type="dcterms:W3CDTF">2024-08-20T19:17:30Z</dcterms:modified>
</cp:coreProperties>
</file>