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notesMasterIdLst>
    <p:notesMasterId r:id="rId5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305" r:id="rId9"/>
    <p:sldId id="311" r:id="rId10"/>
    <p:sldId id="306" r:id="rId11"/>
    <p:sldId id="265" r:id="rId12"/>
    <p:sldId id="266" r:id="rId13"/>
    <p:sldId id="309" r:id="rId14"/>
    <p:sldId id="267" r:id="rId15"/>
    <p:sldId id="30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308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312" r:id="rId43"/>
    <p:sldId id="293" r:id="rId44"/>
    <p:sldId id="339" r:id="rId45"/>
    <p:sldId id="340" r:id="rId46"/>
    <p:sldId id="294" r:id="rId47"/>
    <p:sldId id="314" r:id="rId48"/>
    <p:sldId id="315" r:id="rId49"/>
    <p:sldId id="304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 showGuides="1">
      <p:cViewPr varScale="1">
        <p:scale>
          <a:sx n="67" d="100"/>
          <a:sy n="67" d="100"/>
        </p:scale>
        <p:origin x="78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236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0887F7-C86A-4203-9F38-4A9EDD57FE9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32FB0B-8669-4350-AE75-D56C468E62B9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Histamine</a:t>
          </a:r>
          <a:endParaRPr lang="en-US" dirty="0">
            <a:solidFill>
              <a:schemeClr val="tx1"/>
            </a:solidFill>
          </a:endParaRPr>
        </a:p>
      </dgm:t>
    </dgm:pt>
    <dgm:pt modelId="{3A814B7B-1F03-4AC8-AE3A-6400EE847224}" type="parTrans" cxnId="{650784D9-FDA5-4447-946F-D787991B7FEA}">
      <dgm:prSet/>
      <dgm:spPr/>
      <dgm:t>
        <a:bodyPr/>
        <a:lstStyle/>
        <a:p>
          <a:endParaRPr lang="en-US"/>
        </a:p>
      </dgm:t>
    </dgm:pt>
    <dgm:pt modelId="{1B909648-5EA5-4AD9-98B2-D413CDDC4589}" type="sibTrans" cxnId="{650784D9-FDA5-4447-946F-D787991B7FEA}">
      <dgm:prSet/>
      <dgm:spPr/>
      <dgm:t>
        <a:bodyPr/>
        <a:lstStyle/>
        <a:p>
          <a:endParaRPr lang="en-US"/>
        </a:p>
      </dgm:t>
    </dgm:pt>
    <dgm:pt modelId="{09AB40E8-F639-4CEE-B3A0-A1929CC69880}">
      <dgm:prSet phldrT="[Text]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Blood vessels</a:t>
          </a:r>
          <a:endParaRPr lang="en-US" dirty="0">
            <a:solidFill>
              <a:schemeClr val="tx1"/>
            </a:solidFill>
          </a:endParaRPr>
        </a:p>
      </dgm:t>
    </dgm:pt>
    <dgm:pt modelId="{AF5F459B-781F-4450-9CB0-DD6A4875C9C2}" type="parTrans" cxnId="{D2D3BECC-80B4-4BC8-B9BB-D42511D99941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effectLst/>
      </dgm:spPr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E44187C1-D12D-4DCF-AE15-82406B16E89E}" type="sibTrans" cxnId="{D2D3BECC-80B4-4BC8-B9BB-D42511D99941}">
      <dgm:prSet/>
      <dgm:spPr/>
      <dgm:t>
        <a:bodyPr/>
        <a:lstStyle/>
        <a:p>
          <a:endParaRPr lang="en-US"/>
        </a:p>
      </dgm:t>
    </dgm:pt>
    <dgm:pt modelId="{6B0277F3-BE6B-4066-AF08-452A9CA74A36}">
      <dgm:prSet phldrT="[Text]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Erythema</a:t>
          </a:r>
          <a:endParaRPr lang="en-US" dirty="0">
            <a:solidFill>
              <a:schemeClr val="tx1"/>
            </a:solidFill>
          </a:endParaRPr>
        </a:p>
      </dgm:t>
    </dgm:pt>
    <dgm:pt modelId="{F545718C-2FDF-43C6-9D54-0A5A9645C3AC}" type="parTrans" cxnId="{0B6E47D3-9D54-460F-8891-250A8AD3A037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effectLst/>
      </dgm:spPr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3E79C73A-FDE6-4BC6-AE2D-D2D4A73ED9F1}" type="sibTrans" cxnId="{0B6E47D3-9D54-460F-8891-250A8AD3A037}">
      <dgm:prSet/>
      <dgm:spPr/>
      <dgm:t>
        <a:bodyPr/>
        <a:lstStyle/>
        <a:p>
          <a:endParaRPr lang="en-US"/>
        </a:p>
      </dgm:t>
    </dgm:pt>
    <dgm:pt modelId="{6441876C-F0F5-454F-B4E8-7C9C865AB001}">
      <dgm:prSet phldrT="[Text]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Edema</a:t>
          </a:r>
        </a:p>
      </dgm:t>
    </dgm:pt>
    <dgm:pt modelId="{F3192739-B5C6-4905-8B0B-B85CABC50C23}" type="parTrans" cxnId="{24F7F87E-B60B-4B4C-B954-C3898831A1BC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effectLst/>
      </dgm:spPr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7A3B83DD-F805-4399-A887-E6256A73278F}" type="sibTrans" cxnId="{24F7F87E-B60B-4B4C-B954-C3898831A1BC}">
      <dgm:prSet/>
      <dgm:spPr/>
      <dgm:t>
        <a:bodyPr/>
        <a:lstStyle/>
        <a:p>
          <a:endParaRPr lang="en-US"/>
        </a:p>
      </dgm:t>
    </dgm:pt>
    <dgm:pt modelId="{4D31B45A-D0EF-41B0-A414-64237BAB8D14}">
      <dgm:prSet phldrT="[Text]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Nerve endings</a:t>
          </a:r>
          <a:endParaRPr lang="en-US" dirty="0">
            <a:solidFill>
              <a:schemeClr val="tx1"/>
            </a:solidFill>
          </a:endParaRPr>
        </a:p>
      </dgm:t>
    </dgm:pt>
    <dgm:pt modelId="{5C35F0D2-D79B-495B-8D78-B14634447CF7}" type="parTrans" cxnId="{617F267D-7FF9-432E-9683-223C5315164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effectLst/>
      </dgm:spPr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9B526D35-E33A-4B9E-89B8-B9CB02710940}" type="sibTrans" cxnId="{617F267D-7FF9-432E-9683-223C53151646}">
      <dgm:prSet/>
      <dgm:spPr/>
      <dgm:t>
        <a:bodyPr/>
        <a:lstStyle/>
        <a:p>
          <a:endParaRPr lang="en-US"/>
        </a:p>
      </dgm:t>
    </dgm:pt>
    <dgm:pt modelId="{BA2EF999-BC6A-47CA-AE6D-4C8DAFD1EE8C}">
      <dgm:prSet phldrT="[Text]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Pruritus</a:t>
          </a:r>
          <a:endParaRPr lang="en-US" dirty="0">
            <a:solidFill>
              <a:schemeClr val="tx1"/>
            </a:solidFill>
          </a:endParaRPr>
        </a:p>
      </dgm:t>
    </dgm:pt>
    <dgm:pt modelId="{B1815886-33C5-422F-9035-9B595F57E1B1}" type="parTrans" cxnId="{E1DD2DAD-B038-4DD5-BAAB-4AC3E4BD01FA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effectLst/>
      </dgm:spPr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87580739-7C84-451A-B1B1-6646CE32EE08}" type="sibTrans" cxnId="{E1DD2DAD-B038-4DD5-BAAB-4AC3E4BD01FA}">
      <dgm:prSet/>
      <dgm:spPr/>
      <dgm:t>
        <a:bodyPr/>
        <a:lstStyle/>
        <a:p>
          <a:endParaRPr lang="en-US"/>
        </a:p>
      </dgm:t>
    </dgm:pt>
    <dgm:pt modelId="{8CCA1EA5-6AAE-4E5A-B837-8F09CB57CC45}">
      <dgm:prSet phldrT="[Text]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Axon reflex and flare</a:t>
          </a:r>
          <a:endParaRPr lang="en-US" dirty="0">
            <a:solidFill>
              <a:schemeClr val="tx1"/>
            </a:solidFill>
          </a:endParaRPr>
        </a:p>
      </dgm:t>
    </dgm:pt>
    <dgm:pt modelId="{B5EB8F53-DDAE-4EA9-888A-0A17BF4BF1BA}" type="parTrans" cxnId="{63B3E0E5-D152-46D5-A7EB-C92779213A45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effectLst/>
      </dgm:spPr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1370CA18-3F2C-4268-B869-65A1406592AC}" type="sibTrans" cxnId="{63B3E0E5-D152-46D5-A7EB-C92779213A45}">
      <dgm:prSet/>
      <dgm:spPr/>
      <dgm:t>
        <a:bodyPr/>
        <a:lstStyle/>
        <a:p>
          <a:endParaRPr lang="en-US"/>
        </a:p>
      </dgm:t>
    </dgm:pt>
    <dgm:pt modelId="{CEB35C2F-A42E-4381-8408-F33E253F97FD}" type="pres">
      <dgm:prSet presAssocID="{F50887F7-C86A-4203-9F38-4A9EDD57FE9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B4EDE1A-AC23-475E-BC33-84D29158FD52}" type="pres">
      <dgm:prSet presAssocID="{F50887F7-C86A-4203-9F38-4A9EDD57FE92}" presName="hierFlow" presStyleCnt="0"/>
      <dgm:spPr/>
    </dgm:pt>
    <dgm:pt modelId="{2EC6BF93-FDE2-46D5-882C-A11D7735BAEB}" type="pres">
      <dgm:prSet presAssocID="{F50887F7-C86A-4203-9F38-4A9EDD57FE9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E00064A-B0DC-405B-A692-5ADB89DCC397}" type="pres">
      <dgm:prSet presAssocID="{8332FB0B-8669-4350-AE75-D56C468E62B9}" presName="Name14" presStyleCnt="0"/>
      <dgm:spPr/>
    </dgm:pt>
    <dgm:pt modelId="{F1DE33AE-4426-483B-BF4A-52E2259143B8}" type="pres">
      <dgm:prSet presAssocID="{8332FB0B-8669-4350-AE75-D56C468E62B9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AACCC70E-8A34-499F-8276-2E2A2528D6E0}" type="pres">
      <dgm:prSet presAssocID="{8332FB0B-8669-4350-AE75-D56C468E62B9}" presName="hierChild2" presStyleCnt="0"/>
      <dgm:spPr/>
    </dgm:pt>
    <dgm:pt modelId="{1D193237-56E6-4C0E-B39D-4DA00EDC7A46}" type="pres">
      <dgm:prSet presAssocID="{AF5F459B-781F-4450-9CB0-DD6A4875C9C2}" presName="Name19" presStyleLbl="parChTrans1D2" presStyleIdx="0" presStyleCnt="2"/>
      <dgm:spPr/>
      <dgm:t>
        <a:bodyPr/>
        <a:lstStyle/>
        <a:p>
          <a:endParaRPr lang="en-IN"/>
        </a:p>
      </dgm:t>
    </dgm:pt>
    <dgm:pt modelId="{DFE7AC72-5287-4E03-9A0C-117EA422E14C}" type="pres">
      <dgm:prSet presAssocID="{09AB40E8-F639-4CEE-B3A0-A1929CC69880}" presName="Name21" presStyleCnt="0"/>
      <dgm:spPr/>
    </dgm:pt>
    <dgm:pt modelId="{7BC5236C-FB5A-4479-8222-C4598279AFA7}" type="pres">
      <dgm:prSet presAssocID="{09AB40E8-F639-4CEE-B3A0-A1929CC69880}" presName="level2Shape" presStyleLbl="node2" presStyleIdx="0" presStyleCnt="2"/>
      <dgm:spPr/>
      <dgm:t>
        <a:bodyPr/>
        <a:lstStyle/>
        <a:p>
          <a:endParaRPr lang="en-IN"/>
        </a:p>
      </dgm:t>
    </dgm:pt>
    <dgm:pt modelId="{A2D222AD-CC63-41F0-BB06-BB80AD0FE8E7}" type="pres">
      <dgm:prSet presAssocID="{09AB40E8-F639-4CEE-B3A0-A1929CC69880}" presName="hierChild3" presStyleCnt="0"/>
      <dgm:spPr/>
    </dgm:pt>
    <dgm:pt modelId="{941D2668-71E4-467A-A4CC-F755A81EDDAB}" type="pres">
      <dgm:prSet presAssocID="{F545718C-2FDF-43C6-9D54-0A5A9645C3AC}" presName="Name19" presStyleLbl="parChTrans1D3" presStyleIdx="0" presStyleCnt="4"/>
      <dgm:spPr/>
      <dgm:t>
        <a:bodyPr/>
        <a:lstStyle/>
        <a:p>
          <a:endParaRPr lang="en-IN"/>
        </a:p>
      </dgm:t>
    </dgm:pt>
    <dgm:pt modelId="{57C680E1-CC46-479C-ADC5-9C55278950D4}" type="pres">
      <dgm:prSet presAssocID="{6B0277F3-BE6B-4066-AF08-452A9CA74A36}" presName="Name21" presStyleCnt="0"/>
      <dgm:spPr/>
    </dgm:pt>
    <dgm:pt modelId="{C636A99F-A9E9-40D7-BAB2-03E229A1F973}" type="pres">
      <dgm:prSet presAssocID="{6B0277F3-BE6B-4066-AF08-452A9CA74A36}" presName="level2Shape" presStyleLbl="node3" presStyleIdx="0" presStyleCnt="4"/>
      <dgm:spPr/>
      <dgm:t>
        <a:bodyPr/>
        <a:lstStyle/>
        <a:p>
          <a:endParaRPr lang="en-IN"/>
        </a:p>
      </dgm:t>
    </dgm:pt>
    <dgm:pt modelId="{4CF825D1-8D3D-495B-BDFA-72CB750AFA6E}" type="pres">
      <dgm:prSet presAssocID="{6B0277F3-BE6B-4066-AF08-452A9CA74A36}" presName="hierChild3" presStyleCnt="0"/>
      <dgm:spPr/>
    </dgm:pt>
    <dgm:pt modelId="{07EA99BF-4ED0-4D25-902E-564367F928B9}" type="pres">
      <dgm:prSet presAssocID="{F3192739-B5C6-4905-8B0B-B85CABC50C23}" presName="Name19" presStyleLbl="parChTrans1D3" presStyleIdx="1" presStyleCnt="4"/>
      <dgm:spPr/>
      <dgm:t>
        <a:bodyPr/>
        <a:lstStyle/>
        <a:p>
          <a:endParaRPr lang="en-IN"/>
        </a:p>
      </dgm:t>
    </dgm:pt>
    <dgm:pt modelId="{DCE4B542-CAA4-4DF5-B52A-A1F44D4D72DB}" type="pres">
      <dgm:prSet presAssocID="{6441876C-F0F5-454F-B4E8-7C9C865AB001}" presName="Name21" presStyleCnt="0"/>
      <dgm:spPr/>
    </dgm:pt>
    <dgm:pt modelId="{1B6765C2-502E-4513-9182-2002B69FA638}" type="pres">
      <dgm:prSet presAssocID="{6441876C-F0F5-454F-B4E8-7C9C865AB001}" presName="level2Shape" presStyleLbl="node3" presStyleIdx="1" presStyleCnt="4"/>
      <dgm:spPr/>
      <dgm:t>
        <a:bodyPr/>
        <a:lstStyle/>
        <a:p>
          <a:endParaRPr lang="en-IN"/>
        </a:p>
      </dgm:t>
    </dgm:pt>
    <dgm:pt modelId="{E0AA5810-1A1C-4524-8EFC-8D11079F8CCD}" type="pres">
      <dgm:prSet presAssocID="{6441876C-F0F5-454F-B4E8-7C9C865AB001}" presName="hierChild3" presStyleCnt="0"/>
      <dgm:spPr/>
    </dgm:pt>
    <dgm:pt modelId="{3B66EDA2-A339-4D17-A833-E1D371CADBCE}" type="pres">
      <dgm:prSet presAssocID="{5C35F0D2-D79B-495B-8D78-B14634447CF7}" presName="Name19" presStyleLbl="parChTrans1D2" presStyleIdx="1" presStyleCnt="2"/>
      <dgm:spPr/>
      <dgm:t>
        <a:bodyPr/>
        <a:lstStyle/>
        <a:p>
          <a:endParaRPr lang="en-IN"/>
        </a:p>
      </dgm:t>
    </dgm:pt>
    <dgm:pt modelId="{758ED60E-8A96-4555-9643-8B5BC6C16415}" type="pres">
      <dgm:prSet presAssocID="{4D31B45A-D0EF-41B0-A414-64237BAB8D14}" presName="Name21" presStyleCnt="0"/>
      <dgm:spPr/>
    </dgm:pt>
    <dgm:pt modelId="{0586794A-DB68-4D4B-8B14-8D7D73BEA7FD}" type="pres">
      <dgm:prSet presAssocID="{4D31B45A-D0EF-41B0-A414-64237BAB8D14}" presName="level2Shape" presStyleLbl="node2" presStyleIdx="1" presStyleCnt="2"/>
      <dgm:spPr/>
      <dgm:t>
        <a:bodyPr/>
        <a:lstStyle/>
        <a:p>
          <a:endParaRPr lang="en-IN"/>
        </a:p>
      </dgm:t>
    </dgm:pt>
    <dgm:pt modelId="{97845D0C-BC7E-41A2-AC3E-19CA43D06152}" type="pres">
      <dgm:prSet presAssocID="{4D31B45A-D0EF-41B0-A414-64237BAB8D14}" presName="hierChild3" presStyleCnt="0"/>
      <dgm:spPr/>
    </dgm:pt>
    <dgm:pt modelId="{89148ED3-DEE5-43EF-B61D-16FA0AC58210}" type="pres">
      <dgm:prSet presAssocID="{B1815886-33C5-422F-9035-9B595F57E1B1}" presName="Name19" presStyleLbl="parChTrans1D3" presStyleIdx="2" presStyleCnt="4"/>
      <dgm:spPr/>
      <dgm:t>
        <a:bodyPr/>
        <a:lstStyle/>
        <a:p>
          <a:endParaRPr lang="en-IN"/>
        </a:p>
      </dgm:t>
    </dgm:pt>
    <dgm:pt modelId="{D05707DF-4771-44C4-909C-C0AB59F512F5}" type="pres">
      <dgm:prSet presAssocID="{BA2EF999-BC6A-47CA-AE6D-4C8DAFD1EE8C}" presName="Name21" presStyleCnt="0"/>
      <dgm:spPr/>
    </dgm:pt>
    <dgm:pt modelId="{856338DC-5F25-43CC-9EF0-1989D6CF2664}" type="pres">
      <dgm:prSet presAssocID="{BA2EF999-BC6A-47CA-AE6D-4C8DAFD1EE8C}" presName="level2Shape" presStyleLbl="node3" presStyleIdx="2" presStyleCnt="4"/>
      <dgm:spPr/>
      <dgm:t>
        <a:bodyPr/>
        <a:lstStyle/>
        <a:p>
          <a:endParaRPr lang="en-IN"/>
        </a:p>
      </dgm:t>
    </dgm:pt>
    <dgm:pt modelId="{EE310838-2E29-433E-BA86-CB19120834FE}" type="pres">
      <dgm:prSet presAssocID="{BA2EF999-BC6A-47CA-AE6D-4C8DAFD1EE8C}" presName="hierChild3" presStyleCnt="0"/>
      <dgm:spPr/>
    </dgm:pt>
    <dgm:pt modelId="{218668C8-F7A5-4EC0-A324-1DF4899BEF9A}" type="pres">
      <dgm:prSet presAssocID="{B5EB8F53-DDAE-4EA9-888A-0A17BF4BF1BA}" presName="Name19" presStyleLbl="parChTrans1D3" presStyleIdx="3" presStyleCnt="4"/>
      <dgm:spPr/>
      <dgm:t>
        <a:bodyPr/>
        <a:lstStyle/>
        <a:p>
          <a:endParaRPr lang="en-IN"/>
        </a:p>
      </dgm:t>
    </dgm:pt>
    <dgm:pt modelId="{75B4DB8A-1561-4976-BEC6-14C8A8ADCDB9}" type="pres">
      <dgm:prSet presAssocID="{8CCA1EA5-6AAE-4E5A-B837-8F09CB57CC45}" presName="Name21" presStyleCnt="0"/>
      <dgm:spPr/>
    </dgm:pt>
    <dgm:pt modelId="{E8D19B1C-E2DD-4F2E-B50A-F9A2AB72B38C}" type="pres">
      <dgm:prSet presAssocID="{8CCA1EA5-6AAE-4E5A-B837-8F09CB57CC45}" presName="level2Shape" presStyleLbl="node3" presStyleIdx="3" presStyleCnt="4"/>
      <dgm:spPr/>
      <dgm:t>
        <a:bodyPr/>
        <a:lstStyle/>
        <a:p>
          <a:endParaRPr lang="en-IN"/>
        </a:p>
      </dgm:t>
    </dgm:pt>
    <dgm:pt modelId="{EF4E74AF-94C1-4FA8-B2E2-5294A2DABF8A}" type="pres">
      <dgm:prSet presAssocID="{8CCA1EA5-6AAE-4E5A-B837-8F09CB57CC45}" presName="hierChild3" presStyleCnt="0"/>
      <dgm:spPr/>
    </dgm:pt>
    <dgm:pt modelId="{4C0BCB21-01B4-44FD-B9B9-D75B5F0F92F0}" type="pres">
      <dgm:prSet presAssocID="{F50887F7-C86A-4203-9F38-4A9EDD57FE92}" presName="bgShapesFlow" presStyleCnt="0"/>
      <dgm:spPr/>
    </dgm:pt>
  </dgm:ptLst>
  <dgm:cxnLst>
    <dgm:cxn modelId="{788B5A71-9445-4A79-A703-04897669C440}" type="presOf" srcId="{BA2EF999-BC6A-47CA-AE6D-4C8DAFD1EE8C}" destId="{856338DC-5F25-43CC-9EF0-1989D6CF2664}" srcOrd="0" destOrd="0" presId="urn:microsoft.com/office/officeart/2005/8/layout/hierarchy6"/>
    <dgm:cxn modelId="{5254830A-5A20-4B62-B2FB-A2750313F416}" type="presOf" srcId="{F50887F7-C86A-4203-9F38-4A9EDD57FE92}" destId="{CEB35C2F-A42E-4381-8408-F33E253F97FD}" srcOrd="0" destOrd="0" presId="urn:microsoft.com/office/officeart/2005/8/layout/hierarchy6"/>
    <dgm:cxn modelId="{AA3F379C-AC3E-4E2E-9E0E-570F6B66153E}" type="presOf" srcId="{AF5F459B-781F-4450-9CB0-DD6A4875C9C2}" destId="{1D193237-56E6-4C0E-B39D-4DA00EDC7A46}" srcOrd="0" destOrd="0" presId="urn:microsoft.com/office/officeart/2005/8/layout/hierarchy6"/>
    <dgm:cxn modelId="{E5327811-C3B4-4D55-AA93-6FC8F9A917B3}" type="presOf" srcId="{B5EB8F53-DDAE-4EA9-888A-0A17BF4BF1BA}" destId="{218668C8-F7A5-4EC0-A324-1DF4899BEF9A}" srcOrd="0" destOrd="0" presId="urn:microsoft.com/office/officeart/2005/8/layout/hierarchy6"/>
    <dgm:cxn modelId="{56C56C0B-083D-4CA7-8153-6523EEFCA04E}" type="presOf" srcId="{4D31B45A-D0EF-41B0-A414-64237BAB8D14}" destId="{0586794A-DB68-4D4B-8B14-8D7D73BEA7FD}" srcOrd="0" destOrd="0" presId="urn:microsoft.com/office/officeart/2005/8/layout/hierarchy6"/>
    <dgm:cxn modelId="{FF23FA03-3FBD-4FCD-829D-E2C8C7DBCEE1}" type="presOf" srcId="{6441876C-F0F5-454F-B4E8-7C9C865AB001}" destId="{1B6765C2-502E-4513-9182-2002B69FA638}" srcOrd="0" destOrd="0" presId="urn:microsoft.com/office/officeart/2005/8/layout/hierarchy6"/>
    <dgm:cxn modelId="{63B3E0E5-D152-46D5-A7EB-C92779213A45}" srcId="{4D31B45A-D0EF-41B0-A414-64237BAB8D14}" destId="{8CCA1EA5-6AAE-4E5A-B837-8F09CB57CC45}" srcOrd="1" destOrd="0" parTransId="{B5EB8F53-DDAE-4EA9-888A-0A17BF4BF1BA}" sibTransId="{1370CA18-3F2C-4268-B869-65A1406592AC}"/>
    <dgm:cxn modelId="{407E17C6-9BE8-4414-9C56-60F5EA0073EB}" type="presOf" srcId="{5C35F0D2-D79B-495B-8D78-B14634447CF7}" destId="{3B66EDA2-A339-4D17-A833-E1D371CADBCE}" srcOrd="0" destOrd="0" presId="urn:microsoft.com/office/officeart/2005/8/layout/hierarchy6"/>
    <dgm:cxn modelId="{617F267D-7FF9-432E-9683-223C53151646}" srcId="{8332FB0B-8669-4350-AE75-D56C468E62B9}" destId="{4D31B45A-D0EF-41B0-A414-64237BAB8D14}" srcOrd="1" destOrd="0" parTransId="{5C35F0D2-D79B-495B-8D78-B14634447CF7}" sibTransId="{9B526D35-E33A-4B9E-89B8-B9CB02710940}"/>
    <dgm:cxn modelId="{CC37A9DB-968C-46BE-9FBF-775DDE4BF7B6}" type="presOf" srcId="{6B0277F3-BE6B-4066-AF08-452A9CA74A36}" destId="{C636A99F-A9E9-40D7-BAB2-03E229A1F973}" srcOrd="0" destOrd="0" presId="urn:microsoft.com/office/officeart/2005/8/layout/hierarchy6"/>
    <dgm:cxn modelId="{D2D3BECC-80B4-4BC8-B9BB-D42511D99941}" srcId="{8332FB0B-8669-4350-AE75-D56C468E62B9}" destId="{09AB40E8-F639-4CEE-B3A0-A1929CC69880}" srcOrd="0" destOrd="0" parTransId="{AF5F459B-781F-4450-9CB0-DD6A4875C9C2}" sibTransId="{E44187C1-D12D-4DCF-AE15-82406B16E89E}"/>
    <dgm:cxn modelId="{402E260D-10FE-4042-8338-278641A70660}" type="presOf" srcId="{8332FB0B-8669-4350-AE75-D56C468E62B9}" destId="{F1DE33AE-4426-483B-BF4A-52E2259143B8}" srcOrd="0" destOrd="0" presId="urn:microsoft.com/office/officeart/2005/8/layout/hierarchy6"/>
    <dgm:cxn modelId="{6968F543-BDF3-46F0-9C8C-4C0D6941DACD}" type="presOf" srcId="{B1815886-33C5-422F-9035-9B595F57E1B1}" destId="{89148ED3-DEE5-43EF-B61D-16FA0AC58210}" srcOrd="0" destOrd="0" presId="urn:microsoft.com/office/officeart/2005/8/layout/hierarchy6"/>
    <dgm:cxn modelId="{0B6E47D3-9D54-460F-8891-250A8AD3A037}" srcId="{09AB40E8-F639-4CEE-B3A0-A1929CC69880}" destId="{6B0277F3-BE6B-4066-AF08-452A9CA74A36}" srcOrd="0" destOrd="0" parTransId="{F545718C-2FDF-43C6-9D54-0A5A9645C3AC}" sibTransId="{3E79C73A-FDE6-4BC6-AE2D-D2D4A73ED9F1}"/>
    <dgm:cxn modelId="{650784D9-FDA5-4447-946F-D787991B7FEA}" srcId="{F50887F7-C86A-4203-9F38-4A9EDD57FE92}" destId="{8332FB0B-8669-4350-AE75-D56C468E62B9}" srcOrd="0" destOrd="0" parTransId="{3A814B7B-1F03-4AC8-AE3A-6400EE847224}" sibTransId="{1B909648-5EA5-4AD9-98B2-D413CDDC4589}"/>
    <dgm:cxn modelId="{24F7F87E-B60B-4B4C-B954-C3898831A1BC}" srcId="{09AB40E8-F639-4CEE-B3A0-A1929CC69880}" destId="{6441876C-F0F5-454F-B4E8-7C9C865AB001}" srcOrd="1" destOrd="0" parTransId="{F3192739-B5C6-4905-8B0B-B85CABC50C23}" sibTransId="{7A3B83DD-F805-4399-A887-E6256A73278F}"/>
    <dgm:cxn modelId="{E1DD2DAD-B038-4DD5-BAAB-4AC3E4BD01FA}" srcId="{4D31B45A-D0EF-41B0-A414-64237BAB8D14}" destId="{BA2EF999-BC6A-47CA-AE6D-4C8DAFD1EE8C}" srcOrd="0" destOrd="0" parTransId="{B1815886-33C5-422F-9035-9B595F57E1B1}" sibTransId="{87580739-7C84-451A-B1B1-6646CE32EE08}"/>
    <dgm:cxn modelId="{AB0990B7-580F-47D0-9697-119901E2A323}" type="presOf" srcId="{F545718C-2FDF-43C6-9D54-0A5A9645C3AC}" destId="{941D2668-71E4-467A-A4CC-F755A81EDDAB}" srcOrd="0" destOrd="0" presId="urn:microsoft.com/office/officeart/2005/8/layout/hierarchy6"/>
    <dgm:cxn modelId="{882AE74F-0F97-41CB-8E5B-7FC80C9418F3}" type="presOf" srcId="{8CCA1EA5-6AAE-4E5A-B837-8F09CB57CC45}" destId="{E8D19B1C-E2DD-4F2E-B50A-F9A2AB72B38C}" srcOrd="0" destOrd="0" presId="urn:microsoft.com/office/officeart/2005/8/layout/hierarchy6"/>
    <dgm:cxn modelId="{B6D9743C-A607-4C8A-AA91-53DF3E78A185}" type="presOf" srcId="{09AB40E8-F639-4CEE-B3A0-A1929CC69880}" destId="{7BC5236C-FB5A-4479-8222-C4598279AFA7}" srcOrd="0" destOrd="0" presId="urn:microsoft.com/office/officeart/2005/8/layout/hierarchy6"/>
    <dgm:cxn modelId="{1C11D0AB-C219-411E-834B-CCD66636B8B0}" type="presOf" srcId="{F3192739-B5C6-4905-8B0B-B85CABC50C23}" destId="{07EA99BF-4ED0-4D25-902E-564367F928B9}" srcOrd="0" destOrd="0" presId="urn:microsoft.com/office/officeart/2005/8/layout/hierarchy6"/>
    <dgm:cxn modelId="{C776070B-3BAB-4262-82A0-EB99F2F7EA43}" type="presParOf" srcId="{CEB35C2F-A42E-4381-8408-F33E253F97FD}" destId="{DB4EDE1A-AC23-475E-BC33-84D29158FD52}" srcOrd="0" destOrd="0" presId="urn:microsoft.com/office/officeart/2005/8/layout/hierarchy6"/>
    <dgm:cxn modelId="{8770BDDB-EDDA-4213-9EA4-07285E6C4C46}" type="presParOf" srcId="{DB4EDE1A-AC23-475E-BC33-84D29158FD52}" destId="{2EC6BF93-FDE2-46D5-882C-A11D7735BAEB}" srcOrd="0" destOrd="0" presId="urn:microsoft.com/office/officeart/2005/8/layout/hierarchy6"/>
    <dgm:cxn modelId="{FDA61B74-1AE5-46F9-BB00-B12BAF01EE56}" type="presParOf" srcId="{2EC6BF93-FDE2-46D5-882C-A11D7735BAEB}" destId="{9E00064A-B0DC-405B-A692-5ADB89DCC397}" srcOrd="0" destOrd="0" presId="urn:microsoft.com/office/officeart/2005/8/layout/hierarchy6"/>
    <dgm:cxn modelId="{C4120B5C-EC50-4B2D-97C4-13294D358BF4}" type="presParOf" srcId="{9E00064A-B0DC-405B-A692-5ADB89DCC397}" destId="{F1DE33AE-4426-483B-BF4A-52E2259143B8}" srcOrd="0" destOrd="0" presId="urn:microsoft.com/office/officeart/2005/8/layout/hierarchy6"/>
    <dgm:cxn modelId="{8102EEEF-0961-4B18-8B26-0221AC6191D9}" type="presParOf" srcId="{9E00064A-B0DC-405B-A692-5ADB89DCC397}" destId="{AACCC70E-8A34-499F-8276-2E2A2528D6E0}" srcOrd="1" destOrd="0" presId="urn:microsoft.com/office/officeart/2005/8/layout/hierarchy6"/>
    <dgm:cxn modelId="{032A9F08-FB8A-4BE8-BC2A-2428CD3F6C0D}" type="presParOf" srcId="{AACCC70E-8A34-499F-8276-2E2A2528D6E0}" destId="{1D193237-56E6-4C0E-B39D-4DA00EDC7A46}" srcOrd="0" destOrd="0" presId="urn:microsoft.com/office/officeart/2005/8/layout/hierarchy6"/>
    <dgm:cxn modelId="{835E20F7-34EA-48E7-A82D-699FF8032BFD}" type="presParOf" srcId="{AACCC70E-8A34-499F-8276-2E2A2528D6E0}" destId="{DFE7AC72-5287-4E03-9A0C-117EA422E14C}" srcOrd="1" destOrd="0" presId="urn:microsoft.com/office/officeart/2005/8/layout/hierarchy6"/>
    <dgm:cxn modelId="{C72F4A18-545F-4F18-809A-D262AFE8CADC}" type="presParOf" srcId="{DFE7AC72-5287-4E03-9A0C-117EA422E14C}" destId="{7BC5236C-FB5A-4479-8222-C4598279AFA7}" srcOrd="0" destOrd="0" presId="urn:microsoft.com/office/officeart/2005/8/layout/hierarchy6"/>
    <dgm:cxn modelId="{FE5EAEBD-605D-4F77-AFE4-EB3BC0D7644A}" type="presParOf" srcId="{DFE7AC72-5287-4E03-9A0C-117EA422E14C}" destId="{A2D222AD-CC63-41F0-BB06-BB80AD0FE8E7}" srcOrd="1" destOrd="0" presId="urn:microsoft.com/office/officeart/2005/8/layout/hierarchy6"/>
    <dgm:cxn modelId="{4C13E4FA-2742-408A-A688-15799CDCC1B2}" type="presParOf" srcId="{A2D222AD-CC63-41F0-BB06-BB80AD0FE8E7}" destId="{941D2668-71E4-467A-A4CC-F755A81EDDAB}" srcOrd="0" destOrd="0" presId="urn:microsoft.com/office/officeart/2005/8/layout/hierarchy6"/>
    <dgm:cxn modelId="{4C03FE80-4AF8-4CAD-8F31-993497EC079A}" type="presParOf" srcId="{A2D222AD-CC63-41F0-BB06-BB80AD0FE8E7}" destId="{57C680E1-CC46-479C-ADC5-9C55278950D4}" srcOrd="1" destOrd="0" presId="urn:microsoft.com/office/officeart/2005/8/layout/hierarchy6"/>
    <dgm:cxn modelId="{9F576696-798B-413A-B684-BF34BFDA751B}" type="presParOf" srcId="{57C680E1-CC46-479C-ADC5-9C55278950D4}" destId="{C636A99F-A9E9-40D7-BAB2-03E229A1F973}" srcOrd="0" destOrd="0" presId="urn:microsoft.com/office/officeart/2005/8/layout/hierarchy6"/>
    <dgm:cxn modelId="{1679A7E4-2462-43D1-9367-5E86EF9E52D1}" type="presParOf" srcId="{57C680E1-CC46-479C-ADC5-9C55278950D4}" destId="{4CF825D1-8D3D-495B-BDFA-72CB750AFA6E}" srcOrd="1" destOrd="0" presId="urn:microsoft.com/office/officeart/2005/8/layout/hierarchy6"/>
    <dgm:cxn modelId="{B2FD4DFD-CA2F-4CA8-96EC-1E97CC8F25EB}" type="presParOf" srcId="{A2D222AD-CC63-41F0-BB06-BB80AD0FE8E7}" destId="{07EA99BF-4ED0-4D25-902E-564367F928B9}" srcOrd="2" destOrd="0" presId="urn:microsoft.com/office/officeart/2005/8/layout/hierarchy6"/>
    <dgm:cxn modelId="{338858AE-12F8-44D9-9A10-AD0F1B4F0317}" type="presParOf" srcId="{A2D222AD-CC63-41F0-BB06-BB80AD0FE8E7}" destId="{DCE4B542-CAA4-4DF5-B52A-A1F44D4D72DB}" srcOrd="3" destOrd="0" presId="urn:microsoft.com/office/officeart/2005/8/layout/hierarchy6"/>
    <dgm:cxn modelId="{B41029EC-F048-4E89-8ED2-E4EF6446FBD4}" type="presParOf" srcId="{DCE4B542-CAA4-4DF5-B52A-A1F44D4D72DB}" destId="{1B6765C2-502E-4513-9182-2002B69FA638}" srcOrd="0" destOrd="0" presId="urn:microsoft.com/office/officeart/2005/8/layout/hierarchy6"/>
    <dgm:cxn modelId="{AA2BEA5F-45B4-45BB-803B-C06EB45B2EE0}" type="presParOf" srcId="{DCE4B542-CAA4-4DF5-B52A-A1F44D4D72DB}" destId="{E0AA5810-1A1C-4524-8EFC-8D11079F8CCD}" srcOrd="1" destOrd="0" presId="urn:microsoft.com/office/officeart/2005/8/layout/hierarchy6"/>
    <dgm:cxn modelId="{B9E97912-7703-4F22-8C09-4C6934D82683}" type="presParOf" srcId="{AACCC70E-8A34-499F-8276-2E2A2528D6E0}" destId="{3B66EDA2-A339-4D17-A833-E1D371CADBCE}" srcOrd="2" destOrd="0" presId="urn:microsoft.com/office/officeart/2005/8/layout/hierarchy6"/>
    <dgm:cxn modelId="{317E72C5-4516-4FDF-801E-3C1F5C1F303C}" type="presParOf" srcId="{AACCC70E-8A34-499F-8276-2E2A2528D6E0}" destId="{758ED60E-8A96-4555-9643-8B5BC6C16415}" srcOrd="3" destOrd="0" presId="urn:microsoft.com/office/officeart/2005/8/layout/hierarchy6"/>
    <dgm:cxn modelId="{D408F1BF-E3C5-4AE1-9123-7AFF012821C9}" type="presParOf" srcId="{758ED60E-8A96-4555-9643-8B5BC6C16415}" destId="{0586794A-DB68-4D4B-8B14-8D7D73BEA7FD}" srcOrd="0" destOrd="0" presId="urn:microsoft.com/office/officeart/2005/8/layout/hierarchy6"/>
    <dgm:cxn modelId="{77621E3B-6DFA-432F-B9D4-4A7BA56929F4}" type="presParOf" srcId="{758ED60E-8A96-4555-9643-8B5BC6C16415}" destId="{97845D0C-BC7E-41A2-AC3E-19CA43D06152}" srcOrd="1" destOrd="0" presId="urn:microsoft.com/office/officeart/2005/8/layout/hierarchy6"/>
    <dgm:cxn modelId="{F8B7F616-EFB5-4AD2-BE21-A2C737761891}" type="presParOf" srcId="{97845D0C-BC7E-41A2-AC3E-19CA43D06152}" destId="{89148ED3-DEE5-43EF-B61D-16FA0AC58210}" srcOrd="0" destOrd="0" presId="urn:microsoft.com/office/officeart/2005/8/layout/hierarchy6"/>
    <dgm:cxn modelId="{C5B9B2B2-471A-4692-B65A-BF294707B93B}" type="presParOf" srcId="{97845D0C-BC7E-41A2-AC3E-19CA43D06152}" destId="{D05707DF-4771-44C4-909C-C0AB59F512F5}" srcOrd="1" destOrd="0" presId="urn:microsoft.com/office/officeart/2005/8/layout/hierarchy6"/>
    <dgm:cxn modelId="{1653D135-52E9-46DF-A427-700C94567316}" type="presParOf" srcId="{D05707DF-4771-44C4-909C-C0AB59F512F5}" destId="{856338DC-5F25-43CC-9EF0-1989D6CF2664}" srcOrd="0" destOrd="0" presId="urn:microsoft.com/office/officeart/2005/8/layout/hierarchy6"/>
    <dgm:cxn modelId="{D60A4EB0-38B1-4BF8-92A6-78C6AFFFBB10}" type="presParOf" srcId="{D05707DF-4771-44C4-909C-C0AB59F512F5}" destId="{EE310838-2E29-433E-BA86-CB19120834FE}" srcOrd="1" destOrd="0" presId="urn:microsoft.com/office/officeart/2005/8/layout/hierarchy6"/>
    <dgm:cxn modelId="{61CBFE9D-A637-41C7-B574-503A30C053BA}" type="presParOf" srcId="{97845D0C-BC7E-41A2-AC3E-19CA43D06152}" destId="{218668C8-F7A5-4EC0-A324-1DF4899BEF9A}" srcOrd="2" destOrd="0" presId="urn:microsoft.com/office/officeart/2005/8/layout/hierarchy6"/>
    <dgm:cxn modelId="{0CB14B62-A856-4CB5-AA15-F2992682D5A8}" type="presParOf" srcId="{97845D0C-BC7E-41A2-AC3E-19CA43D06152}" destId="{75B4DB8A-1561-4976-BEC6-14C8A8ADCDB9}" srcOrd="3" destOrd="0" presId="urn:microsoft.com/office/officeart/2005/8/layout/hierarchy6"/>
    <dgm:cxn modelId="{EF71C4C2-80FC-4A3D-8D38-0A70F7EDBE06}" type="presParOf" srcId="{75B4DB8A-1561-4976-BEC6-14C8A8ADCDB9}" destId="{E8D19B1C-E2DD-4F2E-B50A-F9A2AB72B38C}" srcOrd="0" destOrd="0" presId="urn:microsoft.com/office/officeart/2005/8/layout/hierarchy6"/>
    <dgm:cxn modelId="{CF30F966-FDDE-41BE-8361-E62FB6059BEF}" type="presParOf" srcId="{75B4DB8A-1561-4976-BEC6-14C8A8ADCDB9}" destId="{EF4E74AF-94C1-4FA8-B2E2-5294A2DABF8A}" srcOrd="1" destOrd="0" presId="urn:microsoft.com/office/officeart/2005/8/layout/hierarchy6"/>
    <dgm:cxn modelId="{7643FE7E-E7F9-4F92-BB7A-80059610E56B}" type="presParOf" srcId="{CEB35C2F-A42E-4381-8408-F33E253F97FD}" destId="{4C0BCB21-01B4-44FD-B9B9-D75B5F0F92F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E33AE-4426-483B-BF4A-52E2259143B8}">
      <dsp:nvSpPr>
        <dsp:cNvPr id="0" name=""/>
        <dsp:cNvSpPr/>
      </dsp:nvSpPr>
      <dsp:spPr>
        <a:xfrm>
          <a:off x="2669306" y="325883"/>
          <a:ext cx="1366986" cy="911324"/>
        </a:xfrm>
        <a:prstGeom prst="roundRect">
          <a:avLst>
            <a:gd name="adj" fmla="val 10000"/>
          </a:avLst>
        </a:prstGeom>
        <a:noFill/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Histamine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2695998" y="352575"/>
        <a:ext cx="1313602" cy="857940"/>
      </dsp:txXfrm>
    </dsp:sp>
    <dsp:sp modelId="{1D193237-56E6-4C0E-B39D-4DA00EDC7A46}">
      <dsp:nvSpPr>
        <dsp:cNvPr id="0" name=""/>
        <dsp:cNvSpPr/>
      </dsp:nvSpPr>
      <dsp:spPr>
        <a:xfrm>
          <a:off x="1575717" y="1237208"/>
          <a:ext cx="1777082" cy="364529"/>
        </a:xfrm>
        <a:custGeom>
          <a:avLst/>
          <a:gdLst/>
          <a:ahLst/>
          <a:cxnLst/>
          <a:rect l="0" t="0" r="0" b="0"/>
          <a:pathLst>
            <a:path>
              <a:moveTo>
                <a:pt x="1777082" y="0"/>
              </a:moveTo>
              <a:lnTo>
                <a:pt x="1777082" y="182264"/>
              </a:lnTo>
              <a:lnTo>
                <a:pt x="0" y="182264"/>
              </a:lnTo>
              <a:lnTo>
                <a:pt x="0" y="364529"/>
              </a:lnTo>
            </a:path>
          </a:pathLst>
        </a:custGeom>
        <a:noFill/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7BC5236C-FB5A-4479-8222-C4598279AFA7}">
      <dsp:nvSpPr>
        <dsp:cNvPr id="0" name=""/>
        <dsp:cNvSpPr/>
      </dsp:nvSpPr>
      <dsp:spPr>
        <a:xfrm>
          <a:off x="892224" y="1601737"/>
          <a:ext cx="1366986" cy="911324"/>
        </a:xfrm>
        <a:prstGeom prst="roundRect">
          <a:avLst>
            <a:gd name="adj" fmla="val 10000"/>
          </a:avLst>
        </a:prstGeom>
        <a:noFill/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Blood vessels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918916" y="1628429"/>
        <a:ext cx="1313602" cy="857940"/>
      </dsp:txXfrm>
    </dsp:sp>
    <dsp:sp modelId="{941D2668-71E4-467A-A4CC-F755A81EDDAB}">
      <dsp:nvSpPr>
        <dsp:cNvPr id="0" name=""/>
        <dsp:cNvSpPr/>
      </dsp:nvSpPr>
      <dsp:spPr>
        <a:xfrm>
          <a:off x="687176" y="2513062"/>
          <a:ext cx="888541" cy="364529"/>
        </a:xfrm>
        <a:custGeom>
          <a:avLst/>
          <a:gdLst/>
          <a:ahLst/>
          <a:cxnLst/>
          <a:rect l="0" t="0" r="0" b="0"/>
          <a:pathLst>
            <a:path>
              <a:moveTo>
                <a:pt x="888541" y="0"/>
              </a:moveTo>
              <a:lnTo>
                <a:pt x="888541" y="182264"/>
              </a:lnTo>
              <a:lnTo>
                <a:pt x="0" y="182264"/>
              </a:lnTo>
              <a:lnTo>
                <a:pt x="0" y="364529"/>
              </a:lnTo>
            </a:path>
          </a:pathLst>
        </a:custGeom>
        <a:noFill/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C636A99F-A9E9-40D7-BAB2-03E229A1F973}">
      <dsp:nvSpPr>
        <dsp:cNvPr id="0" name=""/>
        <dsp:cNvSpPr/>
      </dsp:nvSpPr>
      <dsp:spPr>
        <a:xfrm>
          <a:off x="3683" y="2877591"/>
          <a:ext cx="1366986" cy="911324"/>
        </a:xfrm>
        <a:prstGeom prst="roundRect">
          <a:avLst>
            <a:gd name="adj" fmla="val 10000"/>
          </a:avLst>
        </a:prstGeom>
        <a:noFill/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Erythema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0375" y="2904283"/>
        <a:ext cx="1313602" cy="857940"/>
      </dsp:txXfrm>
    </dsp:sp>
    <dsp:sp modelId="{07EA99BF-4ED0-4D25-902E-564367F928B9}">
      <dsp:nvSpPr>
        <dsp:cNvPr id="0" name=""/>
        <dsp:cNvSpPr/>
      </dsp:nvSpPr>
      <dsp:spPr>
        <a:xfrm>
          <a:off x="1575717" y="2513062"/>
          <a:ext cx="888541" cy="364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264"/>
              </a:lnTo>
              <a:lnTo>
                <a:pt x="888541" y="182264"/>
              </a:lnTo>
              <a:lnTo>
                <a:pt x="888541" y="364529"/>
              </a:lnTo>
            </a:path>
          </a:pathLst>
        </a:custGeom>
        <a:noFill/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1B6765C2-502E-4513-9182-2002B69FA638}">
      <dsp:nvSpPr>
        <dsp:cNvPr id="0" name=""/>
        <dsp:cNvSpPr/>
      </dsp:nvSpPr>
      <dsp:spPr>
        <a:xfrm>
          <a:off x="1780765" y="2877591"/>
          <a:ext cx="1366986" cy="911324"/>
        </a:xfrm>
        <a:prstGeom prst="roundRect">
          <a:avLst>
            <a:gd name="adj" fmla="val 10000"/>
          </a:avLst>
        </a:prstGeom>
        <a:noFill/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Edema</a:t>
          </a:r>
        </a:p>
      </dsp:txBody>
      <dsp:txXfrm>
        <a:off x="1807457" y="2904283"/>
        <a:ext cx="1313602" cy="857940"/>
      </dsp:txXfrm>
    </dsp:sp>
    <dsp:sp modelId="{3B66EDA2-A339-4D17-A833-E1D371CADBCE}">
      <dsp:nvSpPr>
        <dsp:cNvPr id="0" name=""/>
        <dsp:cNvSpPr/>
      </dsp:nvSpPr>
      <dsp:spPr>
        <a:xfrm>
          <a:off x="3352799" y="1237208"/>
          <a:ext cx="1777082" cy="364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264"/>
              </a:lnTo>
              <a:lnTo>
                <a:pt x="1777082" y="182264"/>
              </a:lnTo>
              <a:lnTo>
                <a:pt x="1777082" y="364529"/>
              </a:lnTo>
            </a:path>
          </a:pathLst>
        </a:custGeom>
        <a:noFill/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0586794A-DB68-4D4B-8B14-8D7D73BEA7FD}">
      <dsp:nvSpPr>
        <dsp:cNvPr id="0" name=""/>
        <dsp:cNvSpPr/>
      </dsp:nvSpPr>
      <dsp:spPr>
        <a:xfrm>
          <a:off x="4446389" y="1601737"/>
          <a:ext cx="1366986" cy="911324"/>
        </a:xfrm>
        <a:prstGeom prst="roundRect">
          <a:avLst>
            <a:gd name="adj" fmla="val 10000"/>
          </a:avLst>
        </a:prstGeom>
        <a:noFill/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Nerve endings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4473081" y="1628429"/>
        <a:ext cx="1313602" cy="857940"/>
      </dsp:txXfrm>
    </dsp:sp>
    <dsp:sp modelId="{89148ED3-DEE5-43EF-B61D-16FA0AC58210}">
      <dsp:nvSpPr>
        <dsp:cNvPr id="0" name=""/>
        <dsp:cNvSpPr/>
      </dsp:nvSpPr>
      <dsp:spPr>
        <a:xfrm>
          <a:off x="4241341" y="2513062"/>
          <a:ext cx="888541" cy="364529"/>
        </a:xfrm>
        <a:custGeom>
          <a:avLst/>
          <a:gdLst/>
          <a:ahLst/>
          <a:cxnLst/>
          <a:rect l="0" t="0" r="0" b="0"/>
          <a:pathLst>
            <a:path>
              <a:moveTo>
                <a:pt x="888541" y="0"/>
              </a:moveTo>
              <a:lnTo>
                <a:pt x="888541" y="182264"/>
              </a:lnTo>
              <a:lnTo>
                <a:pt x="0" y="182264"/>
              </a:lnTo>
              <a:lnTo>
                <a:pt x="0" y="364529"/>
              </a:lnTo>
            </a:path>
          </a:pathLst>
        </a:custGeom>
        <a:noFill/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856338DC-5F25-43CC-9EF0-1989D6CF2664}">
      <dsp:nvSpPr>
        <dsp:cNvPr id="0" name=""/>
        <dsp:cNvSpPr/>
      </dsp:nvSpPr>
      <dsp:spPr>
        <a:xfrm>
          <a:off x="3557847" y="2877591"/>
          <a:ext cx="1366986" cy="911324"/>
        </a:xfrm>
        <a:prstGeom prst="roundRect">
          <a:avLst>
            <a:gd name="adj" fmla="val 10000"/>
          </a:avLst>
        </a:prstGeom>
        <a:noFill/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Pruritus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584539" y="2904283"/>
        <a:ext cx="1313602" cy="857940"/>
      </dsp:txXfrm>
    </dsp:sp>
    <dsp:sp modelId="{218668C8-F7A5-4EC0-A324-1DF4899BEF9A}">
      <dsp:nvSpPr>
        <dsp:cNvPr id="0" name=""/>
        <dsp:cNvSpPr/>
      </dsp:nvSpPr>
      <dsp:spPr>
        <a:xfrm>
          <a:off x="5129882" y="2513062"/>
          <a:ext cx="888541" cy="364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264"/>
              </a:lnTo>
              <a:lnTo>
                <a:pt x="888541" y="182264"/>
              </a:lnTo>
              <a:lnTo>
                <a:pt x="888541" y="364529"/>
              </a:lnTo>
            </a:path>
          </a:pathLst>
        </a:custGeom>
        <a:noFill/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E8D19B1C-E2DD-4F2E-B50A-F9A2AB72B38C}">
      <dsp:nvSpPr>
        <dsp:cNvPr id="0" name=""/>
        <dsp:cNvSpPr/>
      </dsp:nvSpPr>
      <dsp:spPr>
        <a:xfrm>
          <a:off x="5334930" y="2877591"/>
          <a:ext cx="1366986" cy="911324"/>
        </a:xfrm>
        <a:prstGeom prst="roundRect">
          <a:avLst>
            <a:gd name="adj" fmla="val 10000"/>
          </a:avLst>
        </a:prstGeom>
        <a:noFill/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Axon reflex and flare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361622" y="2904283"/>
        <a:ext cx="1313602" cy="85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9C414-AEB8-4A53-BA00-F5B3AD83E6E6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AA67B-F9EA-4692-80C5-0425995CC7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861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-457200" algn="l" eaLnBrk="1" hangingPunct="1"/>
            <a:endParaRPr lang="en-US" sz="1200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0897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-457200" algn="l" eaLnBrk="1" hangingPunct="1"/>
            <a:endParaRPr lang="en-US" sz="1200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470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3232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0797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9530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4121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8378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209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1144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7361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5317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5873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334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29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047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2766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8511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70384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133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17279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0779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3759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48429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837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54296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72397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33765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41958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57028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01077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9718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66343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9789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92357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8352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462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647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23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4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9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794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2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3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283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5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651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6331" y="6403151"/>
            <a:ext cx="8636000" cy="250825"/>
          </a:xfrm>
          <a:prstGeom prst="rect">
            <a:avLst/>
          </a:prstGeom>
        </p:spPr>
        <p:txBody>
          <a:bodyPr/>
          <a:lstStyle>
            <a:lvl1pPr>
              <a:defRPr sz="900" baseline="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489" y="6403151"/>
            <a:ext cx="533380" cy="247031"/>
          </a:xfrm>
          <a:prstGeom prst="rect">
            <a:avLst/>
          </a:prstGeom>
        </p:spPr>
        <p:txBody>
          <a:bodyPr/>
          <a:lstStyle>
            <a:lvl1pPr>
              <a:defRPr sz="900" baseline="0">
                <a:solidFill>
                  <a:srgbClr val="7F7F7F"/>
                </a:solidFill>
              </a:defRPr>
            </a:lvl1pPr>
          </a:lstStyle>
          <a:p>
            <a:fld id="{E66AA3EA-0569-43EF-BBA3-83FDB109D582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10" name="Textplatzhalter 9" descr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738555"/>
            <a:ext cx="11081856" cy="367571"/>
          </a:xfrm>
        </p:spPr>
        <p:txBody>
          <a:bodyPr anchor="b" anchorCtr="0">
            <a:noAutofit/>
          </a:bodyPr>
          <a:lstStyle>
            <a:lvl1pPr marL="0" indent="0">
              <a:lnSpc>
                <a:spcPct val="95000"/>
              </a:lnSpc>
              <a:buNone/>
              <a:defRPr sz="2000" b="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 smtClean="0"/>
              <a:t>Subtitle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8501" y="1346200"/>
            <a:ext cx="11112540" cy="4940320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 smtClean="0"/>
              <a:t>Click to insert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C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85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57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 wrap="square" lIns="0" tIns="0" rIns="0" bIns="0" rtlCol="0" anchor="ctr" anchorCtr="1">
            <a:spAutoFit/>
          </a:bodyPr>
          <a:lstStyle/>
          <a:p>
            <a:r>
              <a:rPr lang="en-US" sz="5400" dirty="0" err="1">
                <a:solidFill>
                  <a:srgbClr val="263E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US" sz="5400" dirty="0">
                <a:solidFill>
                  <a:srgbClr val="263E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angioedema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Dr </a:t>
            </a:r>
            <a:r>
              <a:rPr lang="en-IN" dirty="0" err="1" smtClean="0"/>
              <a:t>ashima</a:t>
            </a:r>
            <a:r>
              <a:rPr lang="en-IN" dirty="0" smtClean="0"/>
              <a:t> </a:t>
            </a:r>
          </a:p>
          <a:p>
            <a:r>
              <a:rPr lang="en-IN" dirty="0" err="1" smtClean="0"/>
              <a:t>Sr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80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2400" u="sng">
                <a:solidFill>
                  <a:schemeClr val="accent2"/>
                </a:solidFill>
                <a:latin typeface="Calibri" pitchFamily="34" charset="0"/>
                <a:ea typeface="+mj-ea"/>
                <a:cs typeface="+mj-cs"/>
              </a:rPr>
              <a:t>CONTENTS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1488" y="1528763"/>
            <a:ext cx="5591146" cy="4854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8775" indent="-358775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358775" indent="-358775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Pathogenesis</a:t>
            </a:r>
          </a:p>
          <a:p>
            <a:pPr marL="358775" indent="-358775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  <a:p>
            <a:pPr marL="358775" indent="-358775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</a:t>
            </a:r>
          </a:p>
          <a:p>
            <a:pPr marL="358775" indent="-358775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diagnosis</a:t>
            </a:r>
          </a:p>
          <a:p>
            <a:pPr marL="358775" indent="-358775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</a:t>
            </a:r>
          </a:p>
          <a:p>
            <a:pPr marL="358775" indent="-358775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Provocative test</a:t>
            </a:r>
          </a:p>
          <a:p>
            <a:pPr marL="358775" indent="-358775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86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292" y="212839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671639"/>
            <a:ext cx="7929563" cy="4425938"/>
          </a:xfrm>
        </p:spPr>
        <p:txBody>
          <a:bodyPr>
            <a:noAutofit/>
          </a:bodyPr>
          <a:lstStyle/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derived from Latin word “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meaning stinging nettle.</a:t>
            </a:r>
          </a:p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cutaneous reaction pattern consisting of transient, dermal swellings in form of </a:t>
            </a:r>
            <a:r>
              <a:rPr lang="en-IN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wheals or </a:t>
            </a:r>
            <a:r>
              <a:rPr lang="en-IN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angioedema</a:t>
            </a:r>
            <a:r>
              <a:rPr lang="en-IN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wheals are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pruritic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pink or pale swellings of superficial dermis that have red flare around them and usually subside within 24 hours.</a:t>
            </a:r>
          </a:p>
        </p:txBody>
      </p:sp>
      <p:pic>
        <p:nvPicPr>
          <p:cNvPr id="4" name="Picture 4" descr="D:\backup as on 5th july 2015\RGMC\IADVL-DLS\IADVL PPT Final1\DLS\Photosensitive\photos\Wheal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9766"/>
          <a:stretch>
            <a:fillRect/>
          </a:stretch>
        </p:blipFill>
        <p:spPr>
          <a:xfrm>
            <a:off x="8281992" y="1800034"/>
            <a:ext cx="3514724" cy="302614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6738942" y="5457782"/>
            <a:ext cx="3571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Wheal</a:t>
            </a:r>
          </a:p>
        </p:txBody>
      </p:sp>
    </p:spTree>
    <p:extLst>
      <p:ext uri="{BB962C8B-B14F-4D97-AF65-F5344CB8AC3E}">
        <p14:creationId xmlns:p14="http://schemas.microsoft.com/office/powerpoint/2010/main" val="9868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572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957263"/>
            <a:ext cx="8586789" cy="5140313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angioedema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swelling is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Deeper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well defined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Painful rather than itchy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erythematous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Involves deeper tissues such as hypodermis and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submucosa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</a:p>
          <a:p>
            <a:pPr marL="725488" indent="-361950">
              <a:lnSpc>
                <a:spcPct val="120000"/>
              </a:lnSpc>
              <a:defRPr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Takes longer than 24 hours to resolve.</a:t>
            </a:r>
          </a:p>
        </p:txBody>
      </p:sp>
      <p:pic>
        <p:nvPicPr>
          <p:cNvPr id="6" name="Picture 4" descr="D:\backup as on 5th july 2015\RGMC\IADVL-DLS\IADVL PPT Final1\DLS\Photosensitive\photos\Angiodema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859"/>
          <a:stretch>
            <a:fillRect/>
          </a:stretch>
        </p:blipFill>
        <p:spPr>
          <a:xfrm>
            <a:off x="8003879" y="1727172"/>
            <a:ext cx="3828062" cy="315916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8615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6" y="1857364"/>
            <a:ext cx="11372850" cy="4786346"/>
          </a:xfrm>
        </p:spPr>
        <p:txBody>
          <a:bodyPr>
            <a:noAutofit/>
          </a:bodyPr>
          <a:lstStyle/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angioedema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happen, 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vasodilatation and plasma leakage is required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commonly, this is brought about by 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histamine (usually released by mast cells)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many other chemicals like </a:t>
            </a:r>
            <a:r>
              <a:rPr lang="en-IN" sz="2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sorbic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acid, benzoic acid and </a:t>
            </a:r>
            <a:r>
              <a:rPr lang="en-IN" sz="2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bradykinin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also cause it (not released by mast cells)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Pathogenesis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799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dirty="0">
                <a:solidFill>
                  <a:schemeClr val="accent2"/>
                </a:solidFill>
              </a:rPr>
              <a:t> </a:t>
            </a:r>
            <a:endParaRPr lang="en-US" sz="2400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2243138" y="1999800"/>
            <a:ext cx="7259610" cy="31437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Dependent</a:t>
            </a:r>
          </a:p>
          <a:p>
            <a:pPr marL="484632" indent="-457200" defTabSz="914400">
              <a:spcBef>
                <a:spcPct val="20000"/>
              </a:spcBef>
              <a:defRPr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 cell dependent</a:t>
            </a:r>
          </a:p>
          <a:p>
            <a:pPr marL="484632" indent="-457200" defTabSz="914400">
              <a:spcBef>
                <a:spcPct val="20000"/>
              </a:spcBef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</a:p>
          <a:p>
            <a:pPr marL="484632" indent="-457200" defTabSz="914400">
              <a:spcBef>
                <a:spcPct val="20000"/>
              </a:spcBef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             Non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Dependent</a:t>
            </a:r>
          </a:p>
          <a:p>
            <a:pPr marL="484632" indent="-457200" defTabSz="914400">
              <a:spcBef>
                <a:spcPct val="20000"/>
              </a:spcBef>
              <a:defRPr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or </a:t>
            </a:r>
          </a:p>
          <a:p>
            <a:pPr marL="484632" indent="-457200" defTabSz="914400">
              <a:spcBef>
                <a:spcPct val="20000"/>
              </a:spcBef>
              <a:buFont typeface="Arial"/>
              <a:buChar char="•"/>
              <a:defRPr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4632" indent="-457200" defTabSz="914400">
              <a:spcBef>
                <a:spcPct val="20000"/>
              </a:spcBef>
              <a:defRPr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 cell independent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914400">
              <a:spcBef>
                <a:spcPct val="20000"/>
              </a:spcBef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Mast cell dependent is more common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881554" y="2368618"/>
            <a:ext cx="7200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81554" y="2968694"/>
            <a:ext cx="7200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981200" y="5435682"/>
            <a:ext cx="2160000" cy="72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4238612" y="5707148"/>
            <a:ext cx="720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081818" y="5278520"/>
            <a:ext cx="1800000" cy="1008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7019074" y="5721556"/>
            <a:ext cx="720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67900" y="5434208"/>
            <a:ext cx="2160000" cy="720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1952596" y="5592790"/>
            <a:ext cx="22145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/>
              <a:t>Ig</a:t>
            </a:r>
            <a:r>
              <a:rPr lang="en-US" sz="2000" dirty="0"/>
              <a:t> E +Allergen</a:t>
            </a: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5258028" y="5592790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/>
              <a:t>Mast cell</a:t>
            </a: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8024826" y="5592790"/>
            <a:ext cx="1828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 err="1"/>
              <a:t>Degranulation</a:t>
            </a:r>
            <a:endParaRPr lang="en-US" sz="20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981200" y="856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Thus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r>
              <a:rPr lang="en-IN" sz="2400" u="sng" dirty="0">
                <a:solidFill>
                  <a:schemeClr val="accent2"/>
                </a:solidFill>
              </a:rPr>
              <a:t> can be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9856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238" y="2128827"/>
            <a:ext cx="9301162" cy="2886086"/>
          </a:xfrm>
        </p:spPr>
        <p:txBody>
          <a:bodyPr>
            <a:noAutofit/>
          </a:bodyPr>
          <a:lstStyle/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some instances, mast cells are directly activated by molecules such as substance P, morphine, codeine, complement 5a.</a:t>
            </a:r>
          </a:p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activation is independent of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activation is referred to as non immunological activation.</a:t>
            </a:r>
          </a:p>
          <a:p>
            <a:pPr marL="361950" indent="-361950" algn="just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80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ravani m\Desktop\chronic-urticaria-21-63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t="9127"/>
          <a:stretch/>
        </p:blipFill>
        <p:spPr bwMode="auto">
          <a:xfrm>
            <a:off x="1200150" y="928687"/>
            <a:ext cx="10015538" cy="60046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35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6AA3EA-0569-43EF-BBA3-83FDB109D582}" type="slidenum">
              <a:rPr lang="en-US" smtClean="0"/>
              <a:pPr/>
              <a:t>9</a:t>
            </a:fld>
            <a:endParaRPr lang="en-US" dirty="0" smtClean="0"/>
          </a:p>
        </p:txBody>
      </p:sp>
      <p:grpSp>
        <p:nvGrpSpPr>
          <p:cNvPr id="49" name="Group 48"/>
          <p:cNvGrpSpPr/>
          <p:nvPr/>
        </p:nvGrpSpPr>
        <p:grpSpPr>
          <a:xfrm>
            <a:off x="7353859" y="2736010"/>
            <a:ext cx="151280" cy="318621"/>
            <a:chOff x="7752229" y="2174502"/>
            <a:chExt cx="201706" cy="508188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10252539" y="2643670"/>
            <a:ext cx="151280" cy="318621"/>
            <a:chOff x="7752229" y="2174502"/>
            <a:chExt cx="201706" cy="508188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 rot="4962495">
            <a:off x="6810095" y="3378873"/>
            <a:ext cx="231481" cy="283610"/>
            <a:chOff x="7752229" y="2174502"/>
            <a:chExt cx="201706" cy="508188"/>
          </a:xfrm>
        </p:grpSpPr>
        <p:cxnSp>
          <p:nvCxnSpPr>
            <p:cNvPr id="87" name="Straight Connector 86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 flipV="1">
            <a:off x="6758558" y="3116628"/>
            <a:ext cx="313204" cy="181441"/>
            <a:chOff x="7752229" y="2174502"/>
            <a:chExt cx="201706" cy="508188"/>
          </a:xfrm>
        </p:grpSpPr>
        <p:cxnSp>
          <p:nvCxnSpPr>
            <p:cNvPr id="91" name="Straight Connector 90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3848100" y="2228349"/>
            <a:ext cx="3078160" cy="3352181"/>
            <a:chOff x="2324100" y="2228348"/>
            <a:chExt cx="3078160" cy="3352181"/>
          </a:xfrm>
        </p:grpSpPr>
        <p:sp>
          <p:nvSpPr>
            <p:cNvPr id="7" name="Oval 6"/>
            <p:cNvSpPr/>
            <p:nvPr/>
          </p:nvSpPr>
          <p:spPr>
            <a:xfrm>
              <a:off x="2324100" y="2286000"/>
              <a:ext cx="2944906" cy="329452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2604248" y="3207348"/>
              <a:ext cx="484094" cy="578224"/>
              <a:chOff x="1089213" y="3012142"/>
              <a:chExt cx="484094" cy="578224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1089213" y="3012142"/>
                <a:ext cx="484094" cy="5782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1174376" y="3180231"/>
                <a:ext cx="313767" cy="242046"/>
                <a:chOff x="138950" y="3164542"/>
                <a:chExt cx="313767" cy="242046"/>
              </a:xfrm>
            </p:grpSpPr>
            <p:sp>
              <p:nvSpPr>
                <p:cNvPr id="11" name="Oval 10"/>
                <p:cNvSpPr/>
                <p:nvPr/>
              </p:nvSpPr>
              <p:spPr>
                <a:xfrm>
                  <a:off x="349622" y="3173506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246529" y="3164542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358588" y="3290048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 flipH="1">
                  <a:off x="138950" y="3229536"/>
                  <a:ext cx="116543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 flipH="1" flipV="1">
                  <a:off x="242046" y="3316941"/>
                  <a:ext cx="98612" cy="89647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" name="Group 15"/>
            <p:cNvGrpSpPr/>
            <p:nvPr/>
          </p:nvGrpSpPr>
          <p:grpSpPr>
            <a:xfrm>
              <a:off x="4482354" y="3375437"/>
              <a:ext cx="484094" cy="578224"/>
              <a:chOff x="1089213" y="3012142"/>
              <a:chExt cx="484094" cy="578224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089213" y="3012142"/>
                <a:ext cx="484094" cy="5782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1174376" y="3180231"/>
                <a:ext cx="313767" cy="242046"/>
                <a:chOff x="138950" y="3164542"/>
                <a:chExt cx="313767" cy="242046"/>
              </a:xfrm>
            </p:grpSpPr>
            <p:sp>
              <p:nvSpPr>
                <p:cNvPr id="19" name="Oval 18"/>
                <p:cNvSpPr/>
                <p:nvPr/>
              </p:nvSpPr>
              <p:spPr>
                <a:xfrm>
                  <a:off x="349622" y="3173506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46529" y="3164542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358588" y="3290048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 flipH="1">
                  <a:off x="138950" y="3229536"/>
                  <a:ext cx="116543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 flipH="1" flipV="1">
                  <a:off x="242046" y="3316941"/>
                  <a:ext cx="98612" cy="89647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4" name="Group 23"/>
            <p:cNvGrpSpPr/>
            <p:nvPr/>
          </p:nvGrpSpPr>
          <p:grpSpPr>
            <a:xfrm>
              <a:off x="2736477" y="3964642"/>
              <a:ext cx="484094" cy="578224"/>
              <a:chOff x="1089213" y="3012142"/>
              <a:chExt cx="484094" cy="578224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1089213" y="3012142"/>
                <a:ext cx="484094" cy="5782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6" name="Group 25"/>
              <p:cNvGrpSpPr/>
              <p:nvPr/>
            </p:nvGrpSpPr>
            <p:grpSpPr>
              <a:xfrm>
                <a:off x="1174376" y="3180231"/>
                <a:ext cx="313767" cy="242046"/>
                <a:chOff x="138950" y="3164542"/>
                <a:chExt cx="313767" cy="242046"/>
              </a:xfrm>
            </p:grpSpPr>
            <p:sp>
              <p:nvSpPr>
                <p:cNvPr id="27" name="Oval 26"/>
                <p:cNvSpPr/>
                <p:nvPr/>
              </p:nvSpPr>
              <p:spPr>
                <a:xfrm>
                  <a:off x="349622" y="3173506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246529" y="3164542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58588" y="3290048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 flipH="1">
                  <a:off x="138950" y="3229536"/>
                  <a:ext cx="116543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 flipH="1" flipV="1">
                  <a:off x="242046" y="3316941"/>
                  <a:ext cx="98612" cy="89647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32" name="Group 31"/>
            <p:cNvGrpSpPr/>
            <p:nvPr/>
          </p:nvGrpSpPr>
          <p:grpSpPr>
            <a:xfrm>
              <a:off x="3574675" y="4549590"/>
              <a:ext cx="484094" cy="578224"/>
              <a:chOff x="1089213" y="3012142"/>
              <a:chExt cx="484094" cy="578224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1089213" y="3012142"/>
                <a:ext cx="484094" cy="5782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1174376" y="3180231"/>
                <a:ext cx="313767" cy="242046"/>
                <a:chOff x="138950" y="3164542"/>
                <a:chExt cx="313767" cy="242046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349622" y="3173506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246529" y="3164542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358588" y="3290048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 flipH="1">
                  <a:off x="138950" y="3229536"/>
                  <a:ext cx="116543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 flipH="1" flipV="1">
                  <a:off x="242046" y="3316941"/>
                  <a:ext cx="98612" cy="89647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40" name="Group 39"/>
            <p:cNvGrpSpPr/>
            <p:nvPr/>
          </p:nvGrpSpPr>
          <p:grpSpPr>
            <a:xfrm>
              <a:off x="4325470" y="4215653"/>
              <a:ext cx="484094" cy="578224"/>
              <a:chOff x="1089213" y="3012142"/>
              <a:chExt cx="484094" cy="578224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1089213" y="3012142"/>
                <a:ext cx="484094" cy="57822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1174376" y="3180231"/>
                <a:ext cx="313767" cy="242046"/>
                <a:chOff x="138950" y="3164542"/>
                <a:chExt cx="313767" cy="242046"/>
              </a:xfrm>
            </p:grpSpPr>
            <p:sp>
              <p:nvSpPr>
                <p:cNvPr id="43" name="Oval 42"/>
                <p:cNvSpPr/>
                <p:nvPr/>
              </p:nvSpPr>
              <p:spPr>
                <a:xfrm>
                  <a:off x="349622" y="3173506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46529" y="3164542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358588" y="3290048"/>
                  <a:ext cx="94129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 flipH="1">
                  <a:off x="138950" y="3229536"/>
                  <a:ext cx="116543" cy="941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 flipH="1" flipV="1">
                  <a:off x="242046" y="3316941"/>
                  <a:ext cx="98612" cy="89647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8" name="Oval 47"/>
            <p:cNvSpPr/>
            <p:nvPr/>
          </p:nvSpPr>
          <p:spPr>
            <a:xfrm>
              <a:off x="3507439" y="3516409"/>
              <a:ext cx="587186" cy="7306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 rot="15544454" flipV="1">
              <a:off x="5118286" y="3256763"/>
              <a:ext cx="150715" cy="112433"/>
              <a:chOff x="8207188" y="2855930"/>
              <a:chExt cx="121025" cy="154921"/>
            </a:xfrm>
          </p:grpSpPr>
          <p:cxnSp>
            <p:nvCxnSpPr>
              <p:cNvPr id="70" name="Straight Connector 69"/>
              <p:cNvCxnSpPr/>
              <p:nvPr/>
            </p:nvCxnSpPr>
            <p:spPr>
              <a:xfrm flipV="1">
                <a:off x="8216152" y="2861984"/>
                <a:ext cx="0" cy="134472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flipH="1" flipV="1">
                <a:off x="8207188" y="3000658"/>
                <a:ext cx="121025" cy="0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8328213" y="2855930"/>
                <a:ext cx="0" cy="154921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/>
            <p:cNvGrpSpPr/>
            <p:nvPr/>
          </p:nvGrpSpPr>
          <p:grpSpPr>
            <a:xfrm rot="15544454" flipV="1">
              <a:off x="5203451" y="3503292"/>
              <a:ext cx="150715" cy="112433"/>
              <a:chOff x="8207188" y="2855930"/>
              <a:chExt cx="121025" cy="154921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 flipV="1">
                <a:off x="8216152" y="2861984"/>
                <a:ext cx="0" cy="134472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 flipV="1">
                <a:off x="8207188" y="3000658"/>
                <a:ext cx="121025" cy="0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8328213" y="2855930"/>
                <a:ext cx="0" cy="154921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/>
            <p:cNvGrpSpPr/>
            <p:nvPr/>
          </p:nvGrpSpPr>
          <p:grpSpPr>
            <a:xfrm rot="15544454" flipV="1">
              <a:off x="5270686" y="3745338"/>
              <a:ext cx="150715" cy="112433"/>
              <a:chOff x="8207188" y="2855930"/>
              <a:chExt cx="121025" cy="154921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 flipV="1">
                <a:off x="8216152" y="2861984"/>
                <a:ext cx="0" cy="134472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 flipV="1">
                <a:off x="8207188" y="3000658"/>
                <a:ext cx="121025" cy="0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8328213" y="2855930"/>
                <a:ext cx="0" cy="154921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oup 93"/>
            <p:cNvGrpSpPr/>
            <p:nvPr/>
          </p:nvGrpSpPr>
          <p:grpSpPr>
            <a:xfrm rot="18563339" flipV="1">
              <a:off x="4923855" y="4971297"/>
              <a:ext cx="97391" cy="124273"/>
              <a:chOff x="8207188" y="2855930"/>
              <a:chExt cx="121025" cy="154921"/>
            </a:xfrm>
          </p:grpSpPr>
          <p:cxnSp>
            <p:nvCxnSpPr>
              <p:cNvPr id="95" name="Straight Connector 94"/>
              <p:cNvCxnSpPr/>
              <p:nvPr/>
            </p:nvCxnSpPr>
            <p:spPr>
              <a:xfrm flipV="1">
                <a:off x="8216152" y="2861984"/>
                <a:ext cx="0" cy="134472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 flipV="1">
                <a:off x="8207188" y="3000658"/>
                <a:ext cx="121025" cy="0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8328213" y="2855930"/>
                <a:ext cx="0" cy="154921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" name="Group 97"/>
            <p:cNvGrpSpPr/>
            <p:nvPr/>
          </p:nvGrpSpPr>
          <p:grpSpPr>
            <a:xfrm rot="18563339" flipV="1">
              <a:off x="4780314" y="5163127"/>
              <a:ext cx="97391" cy="124273"/>
              <a:chOff x="8207188" y="2855930"/>
              <a:chExt cx="121025" cy="154921"/>
            </a:xfrm>
          </p:grpSpPr>
          <p:cxnSp>
            <p:nvCxnSpPr>
              <p:cNvPr id="99" name="Straight Connector 98"/>
              <p:cNvCxnSpPr/>
              <p:nvPr/>
            </p:nvCxnSpPr>
            <p:spPr>
              <a:xfrm flipV="1">
                <a:off x="8216152" y="2861984"/>
                <a:ext cx="0" cy="134472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flipH="1" flipV="1">
                <a:off x="8207188" y="3000658"/>
                <a:ext cx="121025" cy="0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8328213" y="2855930"/>
                <a:ext cx="0" cy="154921"/>
              </a:xfrm>
              <a:prstGeom prst="line">
                <a:avLst/>
              </a:prstGeom>
              <a:ln w="476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Freeform 53"/>
            <p:cNvSpPr/>
            <p:nvPr/>
          </p:nvSpPr>
          <p:spPr>
            <a:xfrm>
              <a:off x="2501153" y="2770094"/>
              <a:ext cx="2407023" cy="443753"/>
            </a:xfrm>
            <a:custGeom>
              <a:avLst/>
              <a:gdLst>
                <a:gd name="connsiteX0" fmla="*/ 2407023 w 2407023"/>
                <a:gd name="connsiteY0" fmla="*/ 80682 h 443753"/>
                <a:gd name="connsiteX1" fmla="*/ 2407023 w 2407023"/>
                <a:gd name="connsiteY1" fmla="*/ 80682 h 443753"/>
                <a:gd name="connsiteX2" fmla="*/ 2138082 w 2407023"/>
                <a:gd name="connsiteY2" fmla="*/ 94129 h 443753"/>
                <a:gd name="connsiteX3" fmla="*/ 2097741 w 2407023"/>
                <a:gd name="connsiteY3" fmla="*/ 161365 h 443753"/>
                <a:gd name="connsiteX4" fmla="*/ 2003612 w 2407023"/>
                <a:gd name="connsiteY4" fmla="*/ 268941 h 443753"/>
                <a:gd name="connsiteX5" fmla="*/ 1976718 w 2407023"/>
                <a:gd name="connsiteY5" fmla="*/ 309282 h 443753"/>
                <a:gd name="connsiteX6" fmla="*/ 1963271 w 2407023"/>
                <a:gd name="connsiteY6" fmla="*/ 349624 h 443753"/>
                <a:gd name="connsiteX7" fmla="*/ 1936376 w 2407023"/>
                <a:gd name="connsiteY7" fmla="*/ 376518 h 443753"/>
                <a:gd name="connsiteX8" fmla="*/ 1909482 w 2407023"/>
                <a:gd name="connsiteY8" fmla="*/ 416859 h 443753"/>
                <a:gd name="connsiteX9" fmla="*/ 1775012 w 2407023"/>
                <a:gd name="connsiteY9" fmla="*/ 389965 h 443753"/>
                <a:gd name="connsiteX10" fmla="*/ 1694329 w 2407023"/>
                <a:gd name="connsiteY10" fmla="*/ 349624 h 443753"/>
                <a:gd name="connsiteX11" fmla="*/ 1653988 w 2407023"/>
                <a:gd name="connsiteY11" fmla="*/ 322729 h 443753"/>
                <a:gd name="connsiteX12" fmla="*/ 1600200 w 2407023"/>
                <a:gd name="connsiteY12" fmla="*/ 242047 h 443753"/>
                <a:gd name="connsiteX13" fmla="*/ 1586753 w 2407023"/>
                <a:gd name="connsiteY13" fmla="*/ 80682 h 443753"/>
                <a:gd name="connsiteX14" fmla="*/ 1573306 w 2407023"/>
                <a:gd name="connsiteY14" fmla="*/ 40341 h 443753"/>
                <a:gd name="connsiteX15" fmla="*/ 1532965 w 2407023"/>
                <a:gd name="connsiteY15" fmla="*/ 26894 h 443753"/>
                <a:gd name="connsiteX16" fmla="*/ 1492623 w 2407023"/>
                <a:gd name="connsiteY16" fmla="*/ 0 h 443753"/>
                <a:gd name="connsiteX17" fmla="*/ 1438835 w 2407023"/>
                <a:gd name="connsiteY17" fmla="*/ 13447 h 443753"/>
                <a:gd name="connsiteX18" fmla="*/ 1411941 w 2407023"/>
                <a:gd name="connsiteY18" fmla="*/ 67235 h 443753"/>
                <a:gd name="connsiteX19" fmla="*/ 1371600 w 2407023"/>
                <a:gd name="connsiteY19" fmla="*/ 94129 h 443753"/>
                <a:gd name="connsiteX20" fmla="*/ 1344706 w 2407023"/>
                <a:gd name="connsiteY20" fmla="*/ 134471 h 443753"/>
                <a:gd name="connsiteX21" fmla="*/ 1317812 w 2407023"/>
                <a:gd name="connsiteY21" fmla="*/ 215153 h 443753"/>
                <a:gd name="connsiteX22" fmla="*/ 1304365 w 2407023"/>
                <a:gd name="connsiteY22" fmla="*/ 363071 h 443753"/>
                <a:gd name="connsiteX23" fmla="*/ 1277471 w 2407023"/>
                <a:gd name="connsiteY23" fmla="*/ 443753 h 443753"/>
                <a:gd name="connsiteX24" fmla="*/ 1143000 w 2407023"/>
                <a:gd name="connsiteY24" fmla="*/ 430306 h 443753"/>
                <a:gd name="connsiteX25" fmla="*/ 1102659 w 2407023"/>
                <a:gd name="connsiteY25" fmla="*/ 389965 h 443753"/>
                <a:gd name="connsiteX26" fmla="*/ 1048871 w 2407023"/>
                <a:gd name="connsiteY26" fmla="*/ 309282 h 443753"/>
                <a:gd name="connsiteX27" fmla="*/ 1021976 w 2407023"/>
                <a:gd name="connsiteY27" fmla="*/ 228600 h 443753"/>
                <a:gd name="connsiteX28" fmla="*/ 995082 w 2407023"/>
                <a:gd name="connsiteY28" fmla="*/ 188259 h 443753"/>
                <a:gd name="connsiteX29" fmla="*/ 981635 w 2407023"/>
                <a:gd name="connsiteY29" fmla="*/ 147918 h 443753"/>
                <a:gd name="connsiteX30" fmla="*/ 941294 w 2407023"/>
                <a:gd name="connsiteY30" fmla="*/ 121024 h 443753"/>
                <a:gd name="connsiteX31" fmla="*/ 874059 w 2407023"/>
                <a:gd name="connsiteY31" fmla="*/ 67235 h 443753"/>
                <a:gd name="connsiteX32" fmla="*/ 793376 w 2407023"/>
                <a:gd name="connsiteY32" fmla="*/ 40341 h 443753"/>
                <a:gd name="connsiteX33" fmla="*/ 712694 w 2407023"/>
                <a:gd name="connsiteY33" fmla="*/ 53788 h 443753"/>
                <a:gd name="connsiteX34" fmla="*/ 672353 w 2407023"/>
                <a:gd name="connsiteY34" fmla="*/ 134471 h 443753"/>
                <a:gd name="connsiteX35" fmla="*/ 658906 w 2407023"/>
                <a:gd name="connsiteY35" fmla="*/ 242047 h 443753"/>
                <a:gd name="connsiteX36" fmla="*/ 618565 w 2407023"/>
                <a:gd name="connsiteY36" fmla="*/ 268941 h 443753"/>
                <a:gd name="connsiteX37" fmla="*/ 430306 w 2407023"/>
                <a:gd name="connsiteY37" fmla="*/ 255494 h 443753"/>
                <a:gd name="connsiteX38" fmla="*/ 349623 w 2407023"/>
                <a:gd name="connsiteY38" fmla="*/ 215153 h 443753"/>
                <a:gd name="connsiteX39" fmla="*/ 268941 w 2407023"/>
                <a:gd name="connsiteY39" fmla="*/ 174812 h 443753"/>
                <a:gd name="connsiteX40" fmla="*/ 174812 w 2407023"/>
                <a:gd name="connsiteY40" fmla="*/ 188259 h 443753"/>
                <a:gd name="connsiteX41" fmla="*/ 147918 w 2407023"/>
                <a:gd name="connsiteY41" fmla="*/ 228600 h 443753"/>
                <a:gd name="connsiteX42" fmla="*/ 121023 w 2407023"/>
                <a:gd name="connsiteY42" fmla="*/ 309282 h 443753"/>
                <a:gd name="connsiteX43" fmla="*/ 94129 w 2407023"/>
                <a:gd name="connsiteY43" fmla="*/ 349624 h 443753"/>
                <a:gd name="connsiteX44" fmla="*/ 80682 w 2407023"/>
                <a:gd name="connsiteY44" fmla="*/ 389965 h 443753"/>
                <a:gd name="connsiteX45" fmla="*/ 40341 w 2407023"/>
                <a:gd name="connsiteY45" fmla="*/ 416859 h 443753"/>
                <a:gd name="connsiteX46" fmla="*/ 0 w 2407023"/>
                <a:gd name="connsiteY46" fmla="*/ 430306 h 443753"/>
                <a:gd name="connsiteX47" fmla="*/ 0 w 2407023"/>
                <a:gd name="connsiteY47" fmla="*/ 430306 h 443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407023" h="443753">
                  <a:moveTo>
                    <a:pt x="2407023" y="80682"/>
                  </a:moveTo>
                  <a:lnTo>
                    <a:pt x="2407023" y="80682"/>
                  </a:lnTo>
                  <a:cubicBezTo>
                    <a:pt x="2317376" y="85164"/>
                    <a:pt x="2227018" y="82001"/>
                    <a:pt x="2138082" y="94129"/>
                  </a:cubicBezTo>
                  <a:cubicBezTo>
                    <a:pt x="2109068" y="98086"/>
                    <a:pt x="2106362" y="145848"/>
                    <a:pt x="2097741" y="161365"/>
                  </a:cubicBezTo>
                  <a:cubicBezTo>
                    <a:pt x="2051599" y="244420"/>
                    <a:pt x="2062541" y="229655"/>
                    <a:pt x="2003612" y="268941"/>
                  </a:cubicBezTo>
                  <a:cubicBezTo>
                    <a:pt x="1994647" y="282388"/>
                    <a:pt x="1983945" y="294827"/>
                    <a:pt x="1976718" y="309282"/>
                  </a:cubicBezTo>
                  <a:cubicBezTo>
                    <a:pt x="1970379" y="321960"/>
                    <a:pt x="1970564" y="337469"/>
                    <a:pt x="1963271" y="349624"/>
                  </a:cubicBezTo>
                  <a:cubicBezTo>
                    <a:pt x="1956748" y="360495"/>
                    <a:pt x="1944296" y="366618"/>
                    <a:pt x="1936376" y="376518"/>
                  </a:cubicBezTo>
                  <a:cubicBezTo>
                    <a:pt x="1926280" y="389138"/>
                    <a:pt x="1918447" y="403412"/>
                    <a:pt x="1909482" y="416859"/>
                  </a:cubicBezTo>
                  <a:cubicBezTo>
                    <a:pt x="1874793" y="411903"/>
                    <a:pt x="1812564" y="408741"/>
                    <a:pt x="1775012" y="389965"/>
                  </a:cubicBezTo>
                  <a:cubicBezTo>
                    <a:pt x="1670744" y="337831"/>
                    <a:pt x="1795727" y="383423"/>
                    <a:pt x="1694329" y="349624"/>
                  </a:cubicBezTo>
                  <a:cubicBezTo>
                    <a:pt x="1680882" y="340659"/>
                    <a:pt x="1664630" y="334892"/>
                    <a:pt x="1653988" y="322729"/>
                  </a:cubicBezTo>
                  <a:cubicBezTo>
                    <a:pt x="1632704" y="298404"/>
                    <a:pt x="1600200" y="242047"/>
                    <a:pt x="1600200" y="242047"/>
                  </a:cubicBezTo>
                  <a:cubicBezTo>
                    <a:pt x="1595718" y="188259"/>
                    <a:pt x="1593886" y="134183"/>
                    <a:pt x="1586753" y="80682"/>
                  </a:cubicBezTo>
                  <a:cubicBezTo>
                    <a:pt x="1584880" y="66632"/>
                    <a:pt x="1583329" y="50364"/>
                    <a:pt x="1573306" y="40341"/>
                  </a:cubicBezTo>
                  <a:cubicBezTo>
                    <a:pt x="1563283" y="30318"/>
                    <a:pt x="1545643" y="33233"/>
                    <a:pt x="1532965" y="26894"/>
                  </a:cubicBezTo>
                  <a:cubicBezTo>
                    <a:pt x="1518510" y="19666"/>
                    <a:pt x="1506070" y="8965"/>
                    <a:pt x="1492623" y="0"/>
                  </a:cubicBezTo>
                  <a:cubicBezTo>
                    <a:pt x="1474694" y="4482"/>
                    <a:pt x="1453033" y="1616"/>
                    <a:pt x="1438835" y="13447"/>
                  </a:cubicBezTo>
                  <a:cubicBezTo>
                    <a:pt x="1423436" y="26280"/>
                    <a:pt x="1424774" y="51836"/>
                    <a:pt x="1411941" y="67235"/>
                  </a:cubicBezTo>
                  <a:cubicBezTo>
                    <a:pt x="1401595" y="79650"/>
                    <a:pt x="1385047" y="85164"/>
                    <a:pt x="1371600" y="94129"/>
                  </a:cubicBezTo>
                  <a:cubicBezTo>
                    <a:pt x="1362635" y="107576"/>
                    <a:pt x="1351270" y="119702"/>
                    <a:pt x="1344706" y="134471"/>
                  </a:cubicBezTo>
                  <a:cubicBezTo>
                    <a:pt x="1333193" y="160376"/>
                    <a:pt x="1317812" y="215153"/>
                    <a:pt x="1317812" y="215153"/>
                  </a:cubicBezTo>
                  <a:cubicBezTo>
                    <a:pt x="1313330" y="264459"/>
                    <a:pt x="1312969" y="314315"/>
                    <a:pt x="1304365" y="363071"/>
                  </a:cubicBezTo>
                  <a:cubicBezTo>
                    <a:pt x="1299438" y="390988"/>
                    <a:pt x="1277471" y="443753"/>
                    <a:pt x="1277471" y="443753"/>
                  </a:cubicBezTo>
                  <a:cubicBezTo>
                    <a:pt x="1232647" y="439271"/>
                    <a:pt x="1186055" y="443554"/>
                    <a:pt x="1143000" y="430306"/>
                  </a:cubicBezTo>
                  <a:cubicBezTo>
                    <a:pt x="1124824" y="424713"/>
                    <a:pt x="1114334" y="404976"/>
                    <a:pt x="1102659" y="389965"/>
                  </a:cubicBezTo>
                  <a:cubicBezTo>
                    <a:pt x="1082815" y="364451"/>
                    <a:pt x="1059093" y="339946"/>
                    <a:pt x="1048871" y="309282"/>
                  </a:cubicBezTo>
                  <a:cubicBezTo>
                    <a:pt x="1039906" y="282388"/>
                    <a:pt x="1037701" y="252188"/>
                    <a:pt x="1021976" y="228600"/>
                  </a:cubicBezTo>
                  <a:cubicBezTo>
                    <a:pt x="1013011" y="215153"/>
                    <a:pt x="1002310" y="202714"/>
                    <a:pt x="995082" y="188259"/>
                  </a:cubicBezTo>
                  <a:cubicBezTo>
                    <a:pt x="988743" y="175581"/>
                    <a:pt x="990490" y="158986"/>
                    <a:pt x="981635" y="147918"/>
                  </a:cubicBezTo>
                  <a:cubicBezTo>
                    <a:pt x="971539" y="135298"/>
                    <a:pt x="953914" y="131120"/>
                    <a:pt x="941294" y="121024"/>
                  </a:cubicBezTo>
                  <a:cubicBezTo>
                    <a:pt x="906366" y="93081"/>
                    <a:pt x="920623" y="87930"/>
                    <a:pt x="874059" y="67235"/>
                  </a:cubicBezTo>
                  <a:cubicBezTo>
                    <a:pt x="848153" y="55721"/>
                    <a:pt x="793376" y="40341"/>
                    <a:pt x="793376" y="40341"/>
                  </a:cubicBezTo>
                  <a:cubicBezTo>
                    <a:pt x="766482" y="44823"/>
                    <a:pt x="737081" y="41595"/>
                    <a:pt x="712694" y="53788"/>
                  </a:cubicBezTo>
                  <a:cubicBezTo>
                    <a:pt x="691840" y="64215"/>
                    <a:pt x="678717" y="115378"/>
                    <a:pt x="672353" y="134471"/>
                  </a:cubicBezTo>
                  <a:cubicBezTo>
                    <a:pt x="667871" y="170330"/>
                    <a:pt x="672327" y="208494"/>
                    <a:pt x="658906" y="242047"/>
                  </a:cubicBezTo>
                  <a:cubicBezTo>
                    <a:pt x="652904" y="257052"/>
                    <a:pt x="634698" y="267992"/>
                    <a:pt x="618565" y="268941"/>
                  </a:cubicBezTo>
                  <a:cubicBezTo>
                    <a:pt x="555761" y="272635"/>
                    <a:pt x="493059" y="259976"/>
                    <a:pt x="430306" y="255494"/>
                  </a:cubicBezTo>
                  <a:cubicBezTo>
                    <a:pt x="314696" y="178421"/>
                    <a:pt x="460970" y="270826"/>
                    <a:pt x="349623" y="215153"/>
                  </a:cubicBezTo>
                  <a:cubicBezTo>
                    <a:pt x="245350" y="163017"/>
                    <a:pt x="370343" y="208613"/>
                    <a:pt x="268941" y="174812"/>
                  </a:cubicBezTo>
                  <a:cubicBezTo>
                    <a:pt x="237565" y="179294"/>
                    <a:pt x="203775" y="175386"/>
                    <a:pt x="174812" y="188259"/>
                  </a:cubicBezTo>
                  <a:cubicBezTo>
                    <a:pt x="160044" y="194823"/>
                    <a:pt x="154482" y="213832"/>
                    <a:pt x="147918" y="228600"/>
                  </a:cubicBezTo>
                  <a:cubicBezTo>
                    <a:pt x="136404" y="254505"/>
                    <a:pt x="129988" y="282388"/>
                    <a:pt x="121023" y="309282"/>
                  </a:cubicBezTo>
                  <a:cubicBezTo>
                    <a:pt x="115912" y="324614"/>
                    <a:pt x="101357" y="335169"/>
                    <a:pt x="94129" y="349624"/>
                  </a:cubicBezTo>
                  <a:cubicBezTo>
                    <a:pt x="87790" y="362302"/>
                    <a:pt x="89537" y="378897"/>
                    <a:pt x="80682" y="389965"/>
                  </a:cubicBezTo>
                  <a:cubicBezTo>
                    <a:pt x="70586" y="402585"/>
                    <a:pt x="54796" y="409631"/>
                    <a:pt x="40341" y="416859"/>
                  </a:cubicBezTo>
                  <a:cubicBezTo>
                    <a:pt x="27663" y="423198"/>
                    <a:pt x="0" y="430306"/>
                    <a:pt x="0" y="430306"/>
                  </a:cubicBezTo>
                  <a:lnTo>
                    <a:pt x="0" y="430306"/>
                  </a:ln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>
              <a:off x="2430809" y="2228348"/>
              <a:ext cx="2736726" cy="976586"/>
            </a:xfrm>
            <a:custGeom>
              <a:avLst/>
              <a:gdLst>
                <a:gd name="connsiteX0" fmla="*/ 907926 w 2736726"/>
                <a:gd name="connsiteY0" fmla="*/ 201706 h 976586"/>
                <a:gd name="connsiteX1" fmla="*/ 907926 w 2736726"/>
                <a:gd name="connsiteY1" fmla="*/ 201706 h 976586"/>
                <a:gd name="connsiteX2" fmla="*/ 1163420 w 2736726"/>
                <a:gd name="connsiteY2" fmla="*/ 147917 h 976586"/>
                <a:gd name="connsiteX3" fmla="*/ 1553385 w 2736726"/>
                <a:gd name="connsiteY3" fmla="*/ 161364 h 976586"/>
                <a:gd name="connsiteX4" fmla="*/ 1244102 w 2736726"/>
                <a:gd name="connsiteY4" fmla="*/ 201706 h 976586"/>
                <a:gd name="connsiteX5" fmla="*/ 1015502 w 2736726"/>
                <a:gd name="connsiteY5" fmla="*/ 228600 h 976586"/>
                <a:gd name="connsiteX6" fmla="*/ 827243 w 2736726"/>
                <a:gd name="connsiteY6" fmla="*/ 215153 h 976586"/>
                <a:gd name="connsiteX7" fmla="*/ 1096185 w 2736726"/>
                <a:gd name="connsiteY7" fmla="*/ 174812 h 976586"/>
                <a:gd name="connsiteX8" fmla="*/ 612091 w 2736726"/>
                <a:gd name="connsiteY8" fmla="*/ 161364 h 976586"/>
                <a:gd name="connsiteX9" fmla="*/ 652432 w 2736726"/>
                <a:gd name="connsiteY9" fmla="*/ 147917 h 976586"/>
                <a:gd name="connsiteX10" fmla="*/ 840691 w 2736726"/>
                <a:gd name="connsiteY10" fmla="*/ 121023 h 976586"/>
                <a:gd name="connsiteX11" fmla="*/ 638985 w 2736726"/>
                <a:gd name="connsiteY11" fmla="*/ 107576 h 976586"/>
                <a:gd name="connsiteX12" fmla="*/ 813796 w 2736726"/>
                <a:gd name="connsiteY12" fmla="*/ 94129 h 976586"/>
                <a:gd name="connsiteX13" fmla="*/ 961714 w 2736726"/>
                <a:gd name="connsiteY13" fmla="*/ 80682 h 976586"/>
                <a:gd name="connsiteX14" fmla="*/ 1136526 w 2736726"/>
                <a:gd name="connsiteY14" fmla="*/ 94129 h 976586"/>
                <a:gd name="connsiteX15" fmla="*/ 921373 w 2736726"/>
                <a:gd name="connsiteY15" fmla="*/ 107576 h 976586"/>
                <a:gd name="connsiteX16" fmla="*/ 1365126 w 2736726"/>
                <a:gd name="connsiteY16" fmla="*/ 121023 h 976586"/>
                <a:gd name="connsiteX17" fmla="*/ 1687855 w 2736726"/>
                <a:gd name="connsiteY17" fmla="*/ 134470 h 976586"/>
                <a:gd name="connsiteX18" fmla="*/ 1781985 w 2736726"/>
                <a:gd name="connsiteY18" fmla="*/ 147917 h 976586"/>
                <a:gd name="connsiteX19" fmla="*/ 1822326 w 2736726"/>
                <a:gd name="connsiteY19" fmla="*/ 161364 h 976586"/>
                <a:gd name="connsiteX20" fmla="*/ 1714749 w 2736726"/>
                <a:gd name="connsiteY20" fmla="*/ 174812 h 976586"/>
                <a:gd name="connsiteX21" fmla="*/ 1163420 w 2736726"/>
                <a:gd name="connsiteY21" fmla="*/ 188259 h 976586"/>
                <a:gd name="connsiteX22" fmla="*/ 598643 w 2736726"/>
                <a:gd name="connsiteY22" fmla="*/ 201706 h 976586"/>
                <a:gd name="connsiteX23" fmla="*/ 2104714 w 2736726"/>
                <a:gd name="connsiteY23" fmla="*/ 201706 h 976586"/>
                <a:gd name="connsiteX24" fmla="*/ 2050926 w 2736726"/>
                <a:gd name="connsiteY24" fmla="*/ 215153 h 976586"/>
                <a:gd name="connsiteX25" fmla="*/ 652432 w 2736726"/>
                <a:gd name="connsiteY25" fmla="*/ 188259 h 976586"/>
                <a:gd name="connsiteX26" fmla="*/ 800349 w 2736726"/>
                <a:gd name="connsiteY26" fmla="*/ 174812 h 976586"/>
                <a:gd name="connsiteX27" fmla="*/ 1405467 w 2736726"/>
                <a:gd name="connsiteY27" fmla="*/ 161364 h 976586"/>
                <a:gd name="connsiteX28" fmla="*/ 1244102 w 2736726"/>
                <a:gd name="connsiteY28" fmla="*/ 147917 h 976586"/>
                <a:gd name="connsiteX29" fmla="*/ 1123079 w 2736726"/>
                <a:gd name="connsiteY29" fmla="*/ 134470 h 976586"/>
                <a:gd name="connsiteX30" fmla="*/ 1526491 w 2736726"/>
                <a:gd name="connsiteY30" fmla="*/ 121023 h 976586"/>
                <a:gd name="connsiteX31" fmla="*/ 1392020 w 2736726"/>
                <a:gd name="connsiteY31" fmla="*/ 107576 h 976586"/>
                <a:gd name="connsiteX32" fmla="*/ 975161 w 2736726"/>
                <a:gd name="connsiteY32" fmla="*/ 94129 h 976586"/>
                <a:gd name="connsiteX33" fmla="*/ 1055843 w 2736726"/>
                <a:gd name="connsiteY33" fmla="*/ 80682 h 976586"/>
                <a:gd name="connsiteX34" fmla="*/ 1324785 w 2736726"/>
                <a:gd name="connsiteY34" fmla="*/ 67235 h 976586"/>
                <a:gd name="connsiteX35" fmla="*/ 813796 w 2736726"/>
                <a:gd name="connsiteY35" fmla="*/ 53788 h 976586"/>
                <a:gd name="connsiteX36" fmla="*/ 907926 w 2736726"/>
                <a:gd name="connsiteY36" fmla="*/ 40341 h 976586"/>
                <a:gd name="connsiteX37" fmla="*/ 1297891 w 2736726"/>
                <a:gd name="connsiteY37" fmla="*/ 0 h 976586"/>
                <a:gd name="connsiteX38" fmla="*/ 1392020 w 2736726"/>
                <a:gd name="connsiteY38" fmla="*/ 13447 h 976586"/>
                <a:gd name="connsiteX39" fmla="*/ 1338232 w 2736726"/>
                <a:gd name="connsiteY39" fmla="*/ 26894 h 976586"/>
                <a:gd name="connsiteX40" fmla="*/ 1257549 w 2736726"/>
                <a:gd name="connsiteY40" fmla="*/ 40341 h 976586"/>
                <a:gd name="connsiteX41" fmla="*/ 1781985 w 2736726"/>
                <a:gd name="connsiteY41" fmla="*/ 53788 h 976586"/>
                <a:gd name="connsiteX42" fmla="*/ 1929902 w 2736726"/>
                <a:gd name="connsiteY42" fmla="*/ 67235 h 976586"/>
                <a:gd name="connsiteX43" fmla="*/ 2225738 w 2736726"/>
                <a:gd name="connsiteY43" fmla="*/ 134470 h 976586"/>
                <a:gd name="connsiteX44" fmla="*/ 2091267 w 2736726"/>
                <a:gd name="connsiteY44" fmla="*/ 174812 h 976586"/>
                <a:gd name="connsiteX45" fmla="*/ 1647514 w 2736726"/>
                <a:gd name="connsiteY45" fmla="*/ 215153 h 976586"/>
                <a:gd name="connsiteX46" fmla="*/ 1351679 w 2736726"/>
                <a:gd name="connsiteY46" fmla="*/ 242047 h 976586"/>
                <a:gd name="connsiteX47" fmla="*/ 2145055 w 2736726"/>
                <a:gd name="connsiteY47" fmla="*/ 282388 h 976586"/>
                <a:gd name="connsiteX48" fmla="*/ 2440891 w 2736726"/>
                <a:gd name="connsiteY48" fmla="*/ 309282 h 976586"/>
                <a:gd name="connsiteX49" fmla="*/ 2535020 w 2736726"/>
                <a:gd name="connsiteY49" fmla="*/ 322729 h 976586"/>
                <a:gd name="connsiteX50" fmla="*/ 2333314 w 2736726"/>
                <a:gd name="connsiteY50" fmla="*/ 309282 h 976586"/>
                <a:gd name="connsiteX51" fmla="*/ 2185396 w 2736726"/>
                <a:gd name="connsiteY51" fmla="*/ 295835 h 976586"/>
                <a:gd name="connsiteX52" fmla="*/ 2010585 w 2736726"/>
                <a:gd name="connsiteY52" fmla="*/ 282388 h 976586"/>
                <a:gd name="connsiteX53" fmla="*/ 1755091 w 2736726"/>
                <a:gd name="connsiteY53" fmla="*/ 242047 h 976586"/>
                <a:gd name="connsiteX54" fmla="*/ 1513043 w 2736726"/>
                <a:gd name="connsiteY54" fmla="*/ 215153 h 976586"/>
                <a:gd name="connsiteX55" fmla="*/ 1136526 w 2736726"/>
                <a:gd name="connsiteY55" fmla="*/ 147917 h 976586"/>
                <a:gd name="connsiteX56" fmla="*/ 921373 w 2736726"/>
                <a:gd name="connsiteY56" fmla="*/ 121023 h 976586"/>
                <a:gd name="connsiteX57" fmla="*/ 1109632 w 2736726"/>
                <a:gd name="connsiteY57" fmla="*/ 80682 h 976586"/>
                <a:gd name="connsiteX58" fmla="*/ 1284443 w 2736726"/>
                <a:gd name="connsiteY58" fmla="*/ 67235 h 976586"/>
                <a:gd name="connsiteX59" fmla="*/ 1432361 w 2736726"/>
                <a:gd name="connsiteY59" fmla="*/ 53788 h 976586"/>
                <a:gd name="connsiteX60" fmla="*/ 1230655 w 2736726"/>
                <a:gd name="connsiteY60" fmla="*/ 40341 h 976586"/>
                <a:gd name="connsiteX61" fmla="*/ 1149973 w 2736726"/>
                <a:gd name="connsiteY61" fmla="*/ 26894 h 976586"/>
                <a:gd name="connsiteX62" fmla="*/ 1580279 w 2736726"/>
                <a:gd name="connsiteY62" fmla="*/ 40341 h 976586"/>
                <a:gd name="connsiteX63" fmla="*/ 1297891 w 2736726"/>
                <a:gd name="connsiteY63" fmla="*/ 67235 h 976586"/>
                <a:gd name="connsiteX64" fmla="*/ 1405467 w 2736726"/>
                <a:gd name="connsiteY64" fmla="*/ 80682 h 976586"/>
                <a:gd name="connsiteX65" fmla="*/ 1714749 w 2736726"/>
                <a:gd name="connsiteY65" fmla="*/ 121023 h 976586"/>
                <a:gd name="connsiteX66" fmla="*/ 1768538 w 2736726"/>
                <a:gd name="connsiteY66" fmla="*/ 134470 h 976586"/>
                <a:gd name="connsiteX67" fmla="*/ 1714749 w 2736726"/>
                <a:gd name="connsiteY67" fmla="*/ 161364 h 976586"/>
                <a:gd name="connsiteX68" fmla="*/ 1580279 w 2736726"/>
                <a:gd name="connsiteY68" fmla="*/ 174812 h 976586"/>
                <a:gd name="connsiteX69" fmla="*/ 2306420 w 2736726"/>
                <a:gd name="connsiteY69" fmla="*/ 188259 h 976586"/>
                <a:gd name="connsiteX70" fmla="*/ 2400549 w 2736726"/>
                <a:gd name="connsiteY70" fmla="*/ 201706 h 976586"/>
                <a:gd name="connsiteX71" fmla="*/ 2454338 w 2736726"/>
                <a:gd name="connsiteY71" fmla="*/ 215153 h 976586"/>
                <a:gd name="connsiteX72" fmla="*/ 2387102 w 2736726"/>
                <a:gd name="connsiteY72" fmla="*/ 228600 h 976586"/>
                <a:gd name="connsiteX73" fmla="*/ 2212291 w 2736726"/>
                <a:gd name="connsiteY73" fmla="*/ 242047 h 976586"/>
                <a:gd name="connsiteX74" fmla="*/ 2145055 w 2736726"/>
                <a:gd name="connsiteY74" fmla="*/ 255494 h 976586"/>
                <a:gd name="connsiteX75" fmla="*/ 2091267 w 2736726"/>
                <a:gd name="connsiteY75" fmla="*/ 268941 h 976586"/>
                <a:gd name="connsiteX76" fmla="*/ 1835773 w 2736726"/>
                <a:gd name="connsiteY76" fmla="*/ 282388 h 976586"/>
                <a:gd name="connsiteX77" fmla="*/ 2024032 w 2736726"/>
                <a:gd name="connsiteY77" fmla="*/ 295835 h 976586"/>
                <a:gd name="connsiteX78" fmla="*/ 1889561 w 2736726"/>
                <a:gd name="connsiteY78" fmla="*/ 322729 h 976586"/>
                <a:gd name="connsiteX79" fmla="*/ 1943349 w 2736726"/>
                <a:gd name="connsiteY79" fmla="*/ 336176 h 976586"/>
                <a:gd name="connsiteX80" fmla="*/ 2010585 w 2736726"/>
                <a:gd name="connsiteY80" fmla="*/ 349623 h 976586"/>
                <a:gd name="connsiteX81" fmla="*/ 1943349 w 2736726"/>
                <a:gd name="connsiteY81" fmla="*/ 363070 h 976586"/>
                <a:gd name="connsiteX82" fmla="*/ 1849220 w 2736726"/>
                <a:gd name="connsiteY82" fmla="*/ 389964 h 976586"/>
                <a:gd name="connsiteX83" fmla="*/ 2373655 w 2736726"/>
                <a:gd name="connsiteY83" fmla="*/ 403412 h 976586"/>
                <a:gd name="connsiteX84" fmla="*/ 1903008 w 2736726"/>
                <a:gd name="connsiteY84" fmla="*/ 389964 h 976586"/>
                <a:gd name="connsiteX85" fmla="*/ 1822326 w 2736726"/>
                <a:gd name="connsiteY85" fmla="*/ 376517 h 976586"/>
                <a:gd name="connsiteX86" fmla="*/ 1929902 w 2736726"/>
                <a:gd name="connsiteY86" fmla="*/ 363070 h 976586"/>
                <a:gd name="connsiteX87" fmla="*/ 2198843 w 2736726"/>
                <a:gd name="connsiteY87" fmla="*/ 336176 h 976586"/>
                <a:gd name="connsiteX88" fmla="*/ 1620620 w 2736726"/>
                <a:gd name="connsiteY88" fmla="*/ 349623 h 976586"/>
                <a:gd name="connsiteX89" fmla="*/ 1741643 w 2736726"/>
                <a:gd name="connsiteY89" fmla="*/ 363070 h 976586"/>
                <a:gd name="connsiteX90" fmla="*/ 1822326 w 2736726"/>
                <a:gd name="connsiteY90" fmla="*/ 376517 h 976586"/>
                <a:gd name="connsiteX91" fmla="*/ 1634067 w 2736726"/>
                <a:gd name="connsiteY91" fmla="*/ 363070 h 976586"/>
                <a:gd name="connsiteX92" fmla="*/ 1741643 w 2736726"/>
                <a:gd name="connsiteY92" fmla="*/ 349623 h 976586"/>
                <a:gd name="connsiteX93" fmla="*/ 1943349 w 2736726"/>
                <a:gd name="connsiteY93" fmla="*/ 322729 h 976586"/>
                <a:gd name="connsiteX94" fmla="*/ 1351679 w 2736726"/>
                <a:gd name="connsiteY94" fmla="*/ 282388 h 976586"/>
                <a:gd name="connsiteX95" fmla="*/ 2171949 w 2736726"/>
                <a:gd name="connsiteY95" fmla="*/ 295835 h 976586"/>
                <a:gd name="connsiteX96" fmla="*/ 2145055 w 2736726"/>
                <a:gd name="connsiteY96" fmla="*/ 322729 h 976586"/>
                <a:gd name="connsiteX97" fmla="*/ 1580279 w 2736726"/>
                <a:gd name="connsiteY97" fmla="*/ 295835 h 976586"/>
                <a:gd name="connsiteX98" fmla="*/ 1755091 w 2736726"/>
                <a:gd name="connsiteY98" fmla="*/ 336176 h 976586"/>
                <a:gd name="connsiteX99" fmla="*/ 1795432 w 2736726"/>
                <a:gd name="connsiteY99" fmla="*/ 349623 h 976586"/>
                <a:gd name="connsiteX100" fmla="*/ 1338232 w 2736726"/>
                <a:gd name="connsiteY100" fmla="*/ 336176 h 976586"/>
                <a:gd name="connsiteX101" fmla="*/ 1096185 w 2736726"/>
                <a:gd name="connsiteY101" fmla="*/ 309282 h 976586"/>
                <a:gd name="connsiteX102" fmla="*/ 961714 w 2736726"/>
                <a:gd name="connsiteY102" fmla="*/ 282388 h 976586"/>
                <a:gd name="connsiteX103" fmla="*/ 517961 w 2736726"/>
                <a:gd name="connsiteY103" fmla="*/ 255494 h 976586"/>
                <a:gd name="connsiteX104" fmla="*/ 773455 w 2736726"/>
                <a:gd name="connsiteY104" fmla="*/ 242047 h 976586"/>
                <a:gd name="connsiteX105" fmla="*/ 598643 w 2736726"/>
                <a:gd name="connsiteY105" fmla="*/ 255494 h 976586"/>
                <a:gd name="connsiteX106" fmla="*/ 652432 w 2736726"/>
                <a:gd name="connsiteY106" fmla="*/ 282388 h 976586"/>
                <a:gd name="connsiteX107" fmla="*/ 598643 w 2736726"/>
                <a:gd name="connsiteY107" fmla="*/ 295835 h 976586"/>
                <a:gd name="connsiteX108" fmla="*/ 692773 w 2736726"/>
                <a:gd name="connsiteY108" fmla="*/ 309282 h 976586"/>
                <a:gd name="connsiteX109" fmla="*/ 491067 w 2736726"/>
                <a:gd name="connsiteY109" fmla="*/ 309282 h 976586"/>
                <a:gd name="connsiteX110" fmla="*/ 208679 w 2736726"/>
                <a:gd name="connsiteY110" fmla="*/ 295835 h 976586"/>
                <a:gd name="connsiteX111" fmla="*/ 316255 w 2736726"/>
                <a:gd name="connsiteY111" fmla="*/ 309282 h 976586"/>
                <a:gd name="connsiteX112" fmla="*/ 275914 w 2736726"/>
                <a:gd name="connsiteY112" fmla="*/ 322729 h 976586"/>
                <a:gd name="connsiteX113" fmla="*/ 222126 w 2736726"/>
                <a:gd name="connsiteY113" fmla="*/ 336176 h 976586"/>
                <a:gd name="connsiteX114" fmla="*/ 544855 w 2736726"/>
                <a:gd name="connsiteY114" fmla="*/ 363070 h 976586"/>
                <a:gd name="connsiteX115" fmla="*/ 410385 w 2736726"/>
                <a:gd name="connsiteY115" fmla="*/ 376517 h 976586"/>
                <a:gd name="connsiteX116" fmla="*/ 235573 w 2736726"/>
                <a:gd name="connsiteY116" fmla="*/ 389964 h 976586"/>
                <a:gd name="connsiteX117" fmla="*/ 491067 w 2736726"/>
                <a:gd name="connsiteY117" fmla="*/ 403412 h 976586"/>
                <a:gd name="connsiteX118" fmla="*/ 692773 w 2736726"/>
                <a:gd name="connsiteY118" fmla="*/ 430306 h 976586"/>
                <a:gd name="connsiteX119" fmla="*/ 746561 w 2736726"/>
                <a:gd name="connsiteY119" fmla="*/ 443753 h 976586"/>
                <a:gd name="connsiteX120" fmla="*/ 813796 w 2736726"/>
                <a:gd name="connsiteY120" fmla="*/ 457200 h 976586"/>
                <a:gd name="connsiteX121" fmla="*/ 571749 w 2736726"/>
                <a:gd name="connsiteY121" fmla="*/ 470647 h 976586"/>
                <a:gd name="connsiteX122" fmla="*/ 585196 w 2736726"/>
                <a:gd name="connsiteY122" fmla="*/ 470647 h 976586"/>
                <a:gd name="connsiteX123" fmla="*/ 383491 w 2736726"/>
                <a:gd name="connsiteY123" fmla="*/ 443753 h 976586"/>
                <a:gd name="connsiteX124" fmla="*/ 329702 w 2736726"/>
                <a:gd name="connsiteY124" fmla="*/ 430306 h 976586"/>
                <a:gd name="connsiteX125" fmla="*/ 504514 w 2736726"/>
                <a:gd name="connsiteY125" fmla="*/ 389964 h 976586"/>
                <a:gd name="connsiteX126" fmla="*/ 544855 w 2736726"/>
                <a:gd name="connsiteY126" fmla="*/ 376517 h 976586"/>
                <a:gd name="connsiteX127" fmla="*/ 423832 w 2736726"/>
                <a:gd name="connsiteY127" fmla="*/ 363070 h 976586"/>
                <a:gd name="connsiteX128" fmla="*/ 316255 w 2736726"/>
                <a:gd name="connsiteY128" fmla="*/ 403412 h 976586"/>
                <a:gd name="connsiteX129" fmla="*/ 275914 w 2736726"/>
                <a:gd name="connsiteY129" fmla="*/ 416859 h 976586"/>
                <a:gd name="connsiteX130" fmla="*/ 383491 w 2736726"/>
                <a:gd name="connsiteY130" fmla="*/ 430306 h 976586"/>
                <a:gd name="connsiteX131" fmla="*/ 329702 w 2736726"/>
                <a:gd name="connsiteY131" fmla="*/ 457200 h 976586"/>
                <a:gd name="connsiteX132" fmla="*/ 235573 w 2736726"/>
                <a:gd name="connsiteY132" fmla="*/ 484094 h 976586"/>
                <a:gd name="connsiteX133" fmla="*/ 370043 w 2736726"/>
                <a:gd name="connsiteY133" fmla="*/ 497541 h 976586"/>
                <a:gd name="connsiteX134" fmla="*/ 289361 w 2736726"/>
                <a:gd name="connsiteY134" fmla="*/ 524435 h 976586"/>
                <a:gd name="connsiteX135" fmla="*/ 181785 w 2736726"/>
                <a:gd name="connsiteY135" fmla="*/ 551329 h 976586"/>
                <a:gd name="connsiteX136" fmla="*/ 154891 w 2736726"/>
                <a:gd name="connsiteY136" fmla="*/ 632012 h 976586"/>
                <a:gd name="connsiteX137" fmla="*/ 127996 w 2736726"/>
                <a:gd name="connsiteY137" fmla="*/ 658906 h 976586"/>
                <a:gd name="connsiteX138" fmla="*/ 168338 w 2736726"/>
                <a:gd name="connsiteY138" fmla="*/ 645459 h 976586"/>
                <a:gd name="connsiteX139" fmla="*/ 275914 w 2736726"/>
                <a:gd name="connsiteY139" fmla="*/ 605117 h 976586"/>
                <a:gd name="connsiteX140" fmla="*/ 316255 w 2736726"/>
                <a:gd name="connsiteY140" fmla="*/ 578223 h 976586"/>
                <a:gd name="connsiteX141" fmla="*/ 195232 w 2736726"/>
                <a:gd name="connsiteY141" fmla="*/ 551329 h 976586"/>
                <a:gd name="connsiteX142" fmla="*/ 249020 w 2736726"/>
                <a:gd name="connsiteY142" fmla="*/ 537882 h 976586"/>
                <a:gd name="connsiteX143" fmla="*/ 289361 w 2736726"/>
                <a:gd name="connsiteY143" fmla="*/ 524435 h 976586"/>
                <a:gd name="connsiteX144" fmla="*/ 450726 w 2736726"/>
                <a:gd name="connsiteY144" fmla="*/ 510988 h 976586"/>
                <a:gd name="connsiteX145" fmla="*/ 235573 w 2736726"/>
                <a:gd name="connsiteY145" fmla="*/ 484094 h 976586"/>
                <a:gd name="connsiteX146" fmla="*/ 329702 w 2736726"/>
                <a:gd name="connsiteY146" fmla="*/ 470647 h 976586"/>
                <a:gd name="connsiteX147" fmla="*/ 208679 w 2736726"/>
                <a:gd name="connsiteY147" fmla="*/ 484094 h 976586"/>
                <a:gd name="connsiteX148" fmla="*/ 329702 w 2736726"/>
                <a:gd name="connsiteY148" fmla="*/ 524435 h 976586"/>
                <a:gd name="connsiteX149" fmla="*/ 370043 w 2736726"/>
                <a:gd name="connsiteY149" fmla="*/ 537882 h 976586"/>
                <a:gd name="connsiteX150" fmla="*/ 464173 w 2736726"/>
                <a:gd name="connsiteY150" fmla="*/ 564776 h 976586"/>
                <a:gd name="connsiteX151" fmla="*/ 410385 w 2736726"/>
                <a:gd name="connsiteY151" fmla="*/ 578223 h 976586"/>
                <a:gd name="connsiteX152" fmla="*/ 343149 w 2736726"/>
                <a:gd name="connsiteY152" fmla="*/ 591670 h 976586"/>
                <a:gd name="connsiteX153" fmla="*/ 544855 w 2736726"/>
                <a:gd name="connsiteY153" fmla="*/ 605117 h 976586"/>
                <a:gd name="connsiteX154" fmla="*/ 275914 w 2736726"/>
                <a:gd name="connsiteY154" fmla="*/ 591670 h 976586"/>
                <a:gd name="connsiteX155" fmla="*/ 329702 w 2736726"/>
                <a:gd name="connsiteY155" fmla="*/ 605117 h 976586"/>
                <a:gd name="connsiteX156" fmla="*/ 423832 w 2736726"/>
                <a:gd name="connsiteY156" fmla="*/ 632012 h 976586"/>
                <a:gd name="connsiteX157" fmla="*/ 383491 w 2736726"/>
                <a:gd name="connsiteY157" fmla="*/ 658906 h 976586"/>
                <a:gd name="connsiteX158" fmla="*/ 262467 w 2736726"/>
                <a:gd name="connsiteY158" fmla="*/ 632012 h 976586"/>
                <a:gd name="connsiteX159" fmla="*/ 222126 w 2736726"/>
                <a:gd name="connsiteY159" fmla="*/ 605117 h 976586"/>
                <a:gd name="connsiteX160" fmla="*/ 383491 w 2736726"/>
                <a:gd name="connsiteY160" fmla="*/ 632012 h 976586"/>
                <a:gd name="connsiteX161" fmla="*/ 343149 w 2736726"/>
                <a:gd name="connsiteY161" fmla="*/ 658906 h 976586"/>
                <a:gd name="connsiteX162" fmla="*/ 235573 w 2736726"/>
                <a:gd name="connsiteY162" fmla="*/ 632012 h 976586"/>
                <a:gd name="connsiteX163" fmla="*/ 222126 w 2736726"/>
                <a:gd name="connsiteY163" fmla="*/ 591670 h 976586"/>
                <a:gd name="connsiteX164" fmla="*/ 316255 w 2736726"/>
                <a:gd name="connsiteY164" fmla="*/ 605117 h 976586"/>
                <a:gd name="connsiteX165" fmla="*/ 437279 w 2736726"/>
                <a:gd name="connsiteY165" fmla="*/ 658906 h 976586"/>
                <a:gd name="connsiteX166" fmla="*/ 450726 w 2736726"/>
                <a:gd name="connsiteY166" fmla="*/ 699247 h 976586"/>
                <a:gd name="connsiteX167" fmla="*/ 531408 w 2736726"/>
                <a:gd name="connsiteY167" fmla="*/ 726141 h 976586"/>
                <a:gd name="connsiteX168" fmla="*/ 396938 w 2736726"/>
                <a:gd name="connsiteY168" fmla="*/ 726141 h 976586"/>
                <a:gd name="connsiteX169" fmla="*/ 370043 w 2736726"/>
                <a:gd name="connsiteY169" fmla="*/ 699247 h 976586"/>
                <a:gd name="connsiteX170" fmla="*/ 275914 w 2736726"/>
                <a:gd name="connsiteY170" fmla="*/ 632012 h 976586"/>
                <a:gd name="connsiteX171" fmla="*/ 235573 w 2736726"/>
                <a:gd name="connsiteY171" fmla="*/ 618564 h 976586"/>
                <a:gd name="connsiteX172" fmla="*/ 195232 w 2736726"/>
                <a:gd name="connsiteY172" fmla="*/ 632012 h 976586"/>
                <a:gd name="connsiteX173" fmla="*/ 181785 w 2736726"/>
                <a:gd name="connsiteY173" fmla="*/ 618564 h 976586"/>
                <a:gd name="connsiteX174" fmla="*/ 235573 w 2736726"/>
                <a:gd name="connsiteY174" fmla="*/ 605117 h 976586"/>
                <a:gd name="connsiteX175" fmla="*/ 262467 w 2736726"/>
                <a:gd name="connsiteY175" fmla="*/ 605117 h 976586"/>
                <a:gd name="connsiteX176" fmla="*/ 195232 w 2736726"/>
                <a:gd name="connsiteY176" fmla="*/ 632012 h 976586"/>
                <a:gd name="connsiteX177" fmla="*/ 302808 w 2736726"/>
                <a:gd name="connsiteY177" fmla="*/ 645459 h 976586"/>
                <a:gd name="connsiteX178" fmla="*/ 222126 w 2736726"/>
                <a:gd name="connsiteY178" fmla="*/ 672353 h 976586"/>
                <a:gd name="connsiteX179" fmla="*/ 235573 w 2736726"/>
                <a:gd name="connsiteY179" fmla="*/ 632012 h 976586"/>
                <a:gd name="connsiteX180" fmla="*/ 275914 w 2736726"/>
                <a:gd name="connsiteY180" fmla="*/ 618564 h 976586"/>
                <a:gd name="connsiteX181" fmla="*/ 316255 w 2736726"/>
                <a:gd name="connsiteY181" fmla="*/ 591670 h 976586"/>
                <a:gd name="connsiteX182" fmla="*/ 275914 w 2736726"/>
                <a:gd name="connsiteY182" fmla="*/ 578223 h 976586"/>
                <a:gd name="connsiteX183" fmla="*/ 114549 w 2736726"/>
                <a:gd name="connsiteY183" fmla="*/ 605117 h 976586"/>
                <a:gd name="connsiteX184" fmla="*/ 181785 w 2736726"/>
                <a:gd name="connsiteY184" fmla="*/ 551329 h 976586"/>
                <a:gd name="connsiteX185" fmla="*/ 316255 w 2736726"/>
                <a:gd name="connsiteY185" fmla="*/ 510988 h 976586"/>
                <a:gd name="connsiteX186" fmla="*/ 396938 w 2736726"/>
                <a:gd name="connsiteY186" fmla="*/ 484094 h 976586"/>
                <a:gd name="connsiteX187" fmla="*/ 262467 w 2736726"/>
                <a:gd name="connsiteY187" fmla="*/ 510988 h 976586"/>
                <a:gd name="connsiteX188" fmla="*/ 275914 w 2736726"/>
                <a:gd name="connsiteY188" fmla="*/ 551329 h 976586"/>
                <a:gd name="connsiteX189" fmla="*/ 343149 w 2736726"/>
                <a:gd name="connsiteY189" fmla="*/ 564776 h 976586"/>
                <a:gd name="connsiteX190" fmla="*/ 464173 w 2736726"/>
                <a:gd name="connsiteY190" fmla="*/ 591670 h 976586"/>
                <a:gd name="connsiteX191" fmla="*/ 491067 w 2736726"/>
                <a:gd name="connsiteY191" fmla="*/ 632012 h 976586"/>
                <a:gd name="connsiteX192" fmla="*/ 571749 w 2736726"/>
                <a:gd name="connsiteY192" fmla="*/ 672353 h 976586"/>
                <a:gd name="connsiteX193" fmla="*/ 625538 w 2736726"/>
                <a:gd name="connsiteY193" fmla="*/ 658906 h 976586"/>
                <a:gd name="connsiteX194" fmla="*/ 625538 w 2736726"/>
                <a:gd name="connsiteY194" fmla="*/ 551329 h 976586"/>
                <a:gd name="connsiteX195" fmla="*/ 504514 w 2736726"/>
                <a:gd name="connsiteY195" fmla="*/ 537882 h 976586"/>
                <a:gd name="connsiteX196" fmla="*/ 773455 w 2736726"/>
                <a:gd name="connsiteY196" fmla="*/ 457200 h 976586"/>
                <a:gd name="connsiteX197" fmla="*/ 907926 w 2736726"/>
                <a:gd name="connsiteY197" fmla="*/ 430306 h 976586"/>
                <a:gd name="connsiteX198" fmla="*/ 1015502 w 2736726"/>
                <a:gd name="connsiteY198" fmla="*/ 403412 h 976586"/>
                <a:gd name="connsiteX199" fmla="*/ 1109632 w 2736726"/>
                <a:gd name="connsiteY199" fmla="*/ 389964 h 976586"/>
                <a:gd name="connsiteX200" fmla="*/ 1176867 w 2736726"/>
                <a:gd name="connsiteY200" fmla="*/ 376517 h 976586"/>
                <a:gd name="connsiteX201" fmla="*/ 867585 w 2736726"/>
                <a:gd name="connsiteY201" fmla="*/ 376517 h 976586"/>
                <a:gd name="connsiteX202" fmla="*/ 585196 w 2736726"/>
                <a:gd name="connsiteY202" fmla="*/ 403412 h 976586"/>
                <a:gd name="connsiteX203" fmla="*/ 450726 w 2736726"/>
                <a:gd name="connsiteY203" fmla="*/ 430306 h 976586"/>
                <a:gd name="connsiteX204" fmla="*/ 356596 w 2736726"/>
                <a:gd name="connsiteY204" fmla="*/ 443753 h 976586"/>
                <a:gd name="connsiteX205" fmla="*/ 302808 w 2736726"/>
                <a:gd name="connsiteY205" fmla="*/ 457200 h 976586"/>
                <a:gd name="connsiteX206" fmla="*/ 491067 w 2736726"/>
                <a:gd name="connsiteY206" fmla="*/ 430306 h 976586"/>
                <a:gd name="connsiteX207" fmla="*/ 598643 w 2736726"/>
                <a:gd name="connsiteY207" fmla="*/ 416859 h 976586"/>
                <a:gd name="connsiteX208" fmla="*/ 719667 w 2736726"/>
                <a:gd name="connsiteY208" fmla="*/ 389964 h 976586"/>
                <a:gd name="connsiteX209" fmla="*/ 854138 w 2736726"/>
                <a:gd name="connsiteY209" fmla="*/ 376517 h 976586"/>
                <a:gd name="connsiteX210" fmla="*/ 1069291 w 2736726"/>
                <a:gd name="connsiteY210" fmla="*/ 389964 h 976586"/>
                <a:gd name="connsiteX211" fmla="*/ 975161 w 2736726"/>
                <a:gd name="connsiteY211" fmla="*/ 403412 h 976586"/>
                <a:gd name="connsiteX212" fmla="*/ 437279 w 2736726"/>
                <a:gd name="connsiteY212" fmla="*/ 443753 h 976586"/>
                <a:gd name="connsiteX213" fmla="*/ 114549 w 2736726"/>
                <a:gd name="connsiteY213" fmla="*/ 470647 h 976586"/>
                <a:gd name="connsiteX214" fmla="*/ 6973 w 2736726"/>
                <a:gd name="connsiteY214" fmla="*/ 484094 h 976586"/>
                <a:gd name="connsiteX215" fmla="*/ 168338 w 2736726"/>
                <a:gd name="connsiteY215" fmla="*/ 457200 h 976586"/>
                <a:gd name="connsiteX216" fmla="*/ 316255 w 2736726"/>
                <a:gd name="connsiteY216" fmla="*/ 416859 h 976586"/>
                <a:gd name="connsiteX217" fmla="*/ 665879 w 2736726"/>
                <a:gd name="connsiteY217" fmla="*/ 389964 h 976586"/>
                <a:gd name="connsiteX218" fmla="*/ 854138 w 2736726"/>
                <a:gd name="connsiteY218" fmla="*/ 376517 h 976586"/>
                <a:gd name="connsiteX219" fmla="*/ 1069291 w 2736726"/>
                <a:gd name="connsiteY219" fmla="*/ 389964 h 976586"/>
                <a:gd name="connsiteX220" fmla="*/ 948267 w 2736726"/>
                <a:gd name="connsiteY220" fmla="*/ 403412 h 976586"/>
                <a:gd name="connsiteX221" fmla="*/ 894479 w 2736726"/>
                <a:gd name="connsiteY221" fmla="*/ 416859 h 976586"/>
                <a:gd name="connsiteX222" fmla="*/ 827243 w 2736726"/>
                <a:gd name="connsiteY222" fmla="*/ 430306 h 976586"/>
                <a:gd name="connsiteX223" fmla="*/ 961714 w 2736726"/>
                <a:gd name="connsiteY223" fmla="*/ 416859 h 976586"/>
                <a:gd name="connsiteX224" fmla="*/ 1203761 w 2736726"/>
                <a:gd name="connsiteY224" fmla="*/ 389964 h 976586"/>
                <a:gd name="connsiteX225" fmla="*/ 356596 w 2736726"/>
                <a:gd name="connsiteY225" fmla="*/ 376517 h 976586"/>
                <a:gd name="connsiteX226" fmla="*/ 504514 w 2736726"/>
                <a:gd name="connsiteY226" fmla="*/ 363070 h 976586"/>
                <a:gd name="connsiteX227" fmla="*/ 598643 w 2736726"/>
                <a:gd name="connsiteY227" fmla="*/ 349623 h 976586"/>
                <a:gd name="connsiteX228" fmla="*/ 1109632 w 2736726"/>
                <a:gd name="connsiteY228" fmla="*/ 309282 h 976586"/>
                <a:gd name="connsiteX229" fmla="*/ 1297891 w 2736726"/>
                <a:gd name="connsiteY229" fmla="*/ 322729 h 976586"/>
                <a:gd name="connsiteX230" fmla="*/ 531408 w 2736726"/>
                <a:gd name="connsiteY230" fmla="*/ 295835 h 976586"/>
                <a:gd name="connsiteX231" fmla="*/ 719667 w 2736726"/>
                <a:gd name="connsiteY231" fmla="*/ 255494 h 976586"/>
                <a:gd name="connsiteX232" fmla="*/ 975161 w 2736726"/>
                <a:gd name="connsiteY232" fmla="*/ 242047 h 976586"/>
                <a:gd name="connsiteX233" fmla="*/ 1176867 w 2736726"/>
                <a:gd name="connsiteY233" fmla="*/ 228600 h 976586"/>
                <a:gd name="connsiteX234" fmla="*/ 1405467 w 2736726"/>
                <a:gd name="connsiteY234" fmla="*/ 242047 h 976586"/>
                <a:gd name="connsiteX235" fmla="*/ 1365126 w 2736726"/>
                <a:gd name="connsiteY235" fmla="*/ 255494 h 976586"/>
                <a:gd name="connsiteX236" fmla="*/ 1230655 w 2736726"/>
                <a:gd name="connsiteY236" fmla="*/ 268941 h 976586"/>
                <a:gd name="connsiteX237" fmla="*/ 800349 w 2736726"/>
                <a:gd name="connsiteY237" fmla="*/ 295835 h 976586"/>
                <a:gd name="connsiteX238" fmla="*/ 665879 w 2736726"/>
                <a:gd name="connsiteY238" fmla="*/ 322729 h 976586"/>
                <a:gd name="connsiteX239" fmla="*/ 854138 w 2736726"/>
                <a:gd name="connsiteY239" fmla="*/ 309282 h 976586"/>
                <a:gd name="connsiteX240" fmla="*/ 961714 w 2736726"/>
                <a:gd name="connsiteY240" fmla="*/ 295835 h 976586"/>
                <a:gd name="connsiteX241" fmla="*/ 2024032 w 2736726"/>
                <a:gd name="connsiteY241" fmla="*/ 309282 h 976586"/>
                <a:gd name="connsiteX242" fmla="*/ 760008 w 2736726"/>
                <a:gd name="connsiteY242" fmla="*/ 282388 h 976586"/>
                <a:gd name="connsiteX243" fmla="*/ 1889561 w 2736726"/>
                <a:gd name="connsiteY243" fmla="*/ 295835 h 976586"/>
                <a:gd name="connsiteX244" fmla="*/ 975161 w 2736726"/>
                <a:gd name="connsiteY244" fmla="*/ 309282 h 976586"/>
                <a:gd name="connsiteX245" fmla="*/ 1096185 w 2736726"/>
                <a:gd name="connsiteY245" fmla="*/ 295835 h 976586"/>
                <a:gd name="connsiteX246" fmla="*/ 1593726 w 2736726"/>
                <a:gd name="connsiteY246" fmla="*/ 255494 h 976586"/>
                <a:gd name="connsiteX247" fmla="*/ 1701302 w 2736726"/>
                <a:gd name="connsiteY247" fmla="*/ 268941 h 976586"/>
                <a:gd name="connsiteX248" fmla="*/ 1647514 w 2736726"/>
                <a:gd name="connsiteY248" fmla="*/ 282388 h 976586"/>
                <a:gd name="connsiteX249" fmla="*/ 1566832 w 2736726"/>
                <a:gd name="connsiteY249" fmla="*/ 295835 h 976586"/>
                <a:gd name="connsiteX250" fmla="*/ 1526491 w 2736726"/>
                <a:gd name="connsiteY250" fmla="*/ 309282 h 976586"/>
                <a:gd name="connsiteX251" fmla="*/ 1472702 w 2736726"/>
                <a:gd name="connsiteY251" fmla="*/ 336176 h 976586"/>
                <a:gd name="connsiteX252" fmla="*/ 1163420 w 2736726"/>
                <a:gd name="connsiteY252" fmla="*/ 349623 h 976586"/>
                <a:gd name="connsiteX253" fmla="*/ 1203761 w 2736726"/>
                <a:gd name="connsiteY253" fmla="*/ 363070 h 976586"/>
                <a:gd name="connsiteX254" fmla="*/ 1015502 w 2736726"/>
                <a:gd name="connsiteY254" fmla="*/ 389964 h 976586"/>
                <a:gd name="connsiteX255" fmla="*/ 1109632 w 2736726"/>
                <a:gd name="connsiteY255" fmla="*/ 363070 h 976586"/>
                <a:gd name="connsiteX256" fmla="*/ 1472702 w 2736726"/>
                <a:gd name="connsiteY256" fmla="*/ 376517 h 976586"/>
                <a:gd name="connsiteX257" fmla="*/ 1055843 w 2736726"/>
                <a:gd name="connsiteY257" fmla="*/ 389964 h 976586"/>
                <a:gd name="connsiteX258" fmla="*/ 840691 w 2736726"/>
                <a:gd name="connsiteY258" fmla="*/ 363070 h 976586"/>
                <a:gd name="connsiteX259" fmla="*/ 692773 w 2736726"/>
                <a:gd name="connsiteY259" fmla="*/ 349623 h 976586"/>
                <a:gd name="connsiteX260" fmla="*/ 746561 w 2736726"/>
                <a:gd name="connsiteY260" fmla="*/ 336176 h 976586"/>
                <a:gd name="connsiteX261" fmla="*/ 1069291 w 2736726"/>
                <a:gd name="connsiteY261" fmla="*/ 322729 h 976586"/>
                <a:gd name="connsiteX262" fmla="*/ 907926 w 2736726"/>
                <a:gd name="connsiteY262" fmla="*/ 322729 h 976586"/>
                <a:gd name="connsiteX263" fmla="*/ 1392020 w 2736726"/>
                <a:gd name="connsiteY263" fmla="*/ 336176 h 976586"/>
                <a:gd name="connsiteX264" fmla="*/ 1338232 w 2736726"/>
                <a:gd name="connsiteY264" fmla="*/ 349623 h 976586"/>
                <a:gd name="connsiteX265" fmla="*/ 1069291 w 2736726"/>
                <a:gd name="connsiteY265" fmla="*/ 363070 h 976586"/>
                <a:gd name="connsiteX266" fmla="*/ 665879 w 2736726"/>
                <a:gd name="connsiteY266" fmla="*/ 349623 h 976586"/>
                <a:gd name="connsiteX267" fmla="*/ 786902 w 2736726"/>
                <a:gd name="connsiteY267" fmla="*/ 336176 h 976586"/>
                <a:gd name="connsiteX268" fmla="*/ 934820 w 2736726"/>
                <a:gd name="connsiteY268" fmla="*/ 322729 h 976586"/>
                <a:gd name="connsiteX269" fmla="*/ 1324785 w 2736726"/>
                <a:gd name="connsiteY269" fmla="*/ 295835 h 976586"/>
                <a:gd name="connsiteX270" fmla="*/ 1566832 w 2736726"/>
                <a:gd name="connsiteY270" fmla="*/ 309282 h 976586"/>
                <a:gd name="connsiteX271" fmla="*/ 786902 w 2736726"/>
                <a:gd name="connsiteY271" fmla="*/ 309282 h 976586"/>
                <a:gd name="connsiteX272" fmla="*/ 934820 w 2736726"/>
                <a:gd name="connsiteY272" fmla="*/ 295835 h 976586"/>
                <a:gd name="connsiteX273" fmla="*/ 1028949 w 2736726"/>
                <a:gd name="connsiteY273" fmla="*/ 309282 h 976586"/>
                <a:gd name="connsiteX274" fmla="*/ 961714 w 2736726"/>
                <a:gd name="connsiteY274" fmla="*/ 322729 h 976586"/>
                <a:gd name="connsiteX275" fmla="*/ 786902 w 2736726"/>
                <a:gd name="connsiteY275" fmla="*/ 336176 h 976586"/>
                <a:gd name="connsiteX276" fmla="*/ 733114 w 2736726"/>
                <a:gd name="connsiteY276" fmla="*/ 349623 h 976586"/>
                <a:gd name="connsiteX277" fmla="*/ 612091 w 2736726"/>
                <a:gd name="connsiteY277" fmla="*/ 363070 h 976586"/>
                <a:gd name="connsiteX278" fmla="*/ 813796 w 2736726"/>
                <a:gd name="connsiteY278" fmla="*/ 376517 h 976586"/>
                <a:gd name="connsiteX279" fmla="*/ 988608 w 2736726"/>
                <a:gd name="connsiteY279" fmla="*/ 389964 h 976586"/>
                <a:gd name="connsiteX280" fmla="*/ 867585 w 2736726"/>
                <a:gd name="connsiteY280" fmla="*/ 416859 h 976586"/>
                <a:gd name="connsiteX281" fmla="*/ 733114 w 2736726"/>
                <a:gd name="connsiteY281" fmla="*/ 430306 h 976586"/>
                <a:gd name="connsiteX282" fmla="*/ 679326 w 2736726"/>
                <a:gd name="connsiteY282" fmla="*/ 443753 h 976586"/>
                <a:gd name="connsiteX283" fmla="*/ 733114 w 2736726"/>
                <a:gd name="connsiteY283" fmla="*/ 457200 h 976586"/>
                <a:gd name="connsiteX284" fmla="*/ 679326 w 2736726"/>
                <a:gd name="connsiteY284" fmla="*/ 470647 h 976586"/>
                <a:gd name="connsiteX285" fmla="*/ 450726 w 2736726"/>
                <a:gd name="connsiteY285" fmla="*/ 497541 h 976586"/>
                <a:gd name="connsiteX286" fmla="*/ 450726 w 2736726"/>
                <a:gd name="connsiteY286" fmla="*/ 524435 h 976586"/>
                <a:gd name="connsiteX287" fmla="*/ 531408 w 2736726"/>
                <a:gd name="connsiteY287" fmla="*/ 551329 h 976586"/>
                <a:gd name="connsiteX288" fmla="*/ 706220 w 2736726"/>
                <a:gd name="connsiteY288" fmla="*/ 564776 h 976586"/>
                <a:gd name="connsiteX289" fmla="*/ 437279 w 2736726"/>
                <a:gd name="connsiteY289" fmla="*/ 578223 h 976586"/>
                <a:gd name="connsiteX290" fmla="*/ 531408 w 2736726"/>
                <a:gd name="connsiteY290" fmla="*/ 591670 h 976586"/>
                <a:gd name="connsiteX291" fmla="*/ 491067 w 2736726"/>
                <a:gd name="connsiteY291" fmla="*/ 605117 h 976586"/>
                <a:gd name="connsiteX292" fmla="*/ 544855 w 2736726"/>
                <a:gd name="connsiteY292" fmla="*/ 618564 h 976586"/>
                <a:gd name="connsiteX293" fmla="*/ 450726 w 2736726"/>
                <a:gd name="connsiteY293" fmla="*/ 632012 h 976586"/>
                <a:gd name="connsiteX294" fmla="*/ 571749 w 2736726"/>
                <a:gd name="connsiteY294" fmla="*/ 645459 h 976586"/>
                <a:gd name="connsiteX295" fmla="*/ 504514 w 2736726"/>
                <a:gd name="connsiteY295" fmla="*/ 658906 h 976586"/>
                <a:gd name="connsiteX296" fmla="*/ 450726 w 2736726"/>
                <a:gd name="connsiteY296" fmla="*/ 672353 h 976586"/>
                <a:gd name="connsiteX297" fmla="*/ 517961 w 2736726"/>
                <a:gd name="connsiteY297" fmla="*/ 685800 h 976586"/>
                <a:gd name="connsiteX298" fmla="*/ 464173 w 2736726"/>
                <a:gd name="connsiteY298" fmla="*/ 712694 h 976586"/>
                <a:gd name="connsiteX299" fmla="*/ 544855 w 2736726"/>
                <a:gd name="connsiteY299" fmla="*/ 726141 h 976586"/>
                <a:gd name="connsiteX300" fmla="*/ 585196 w 2736726"/>
                <a:gd name="connsiteY300" fmla="*/ 739588 h 976586"/>
                <a:gd name="connsiteX301" fmla="*/ 625538 w 2736726"/>
                <a:gd name="connsiteY301" fmla="*/ 726141 h 976586"/>
                <a:gd name="connsiteX302" fmla="*/ 665879 w 2736726"/>
                <a:gd name="connsiteY302" fmla="*/ 632012 h 976586"/>
                <a:gd name="connsiteX303" fmla="*/ 652432 w 2736726"/>
                <a:gd name="connsiteY303" fmla="*/ 578223 h 976586"/>
                <a:gd name="connsiteX304" fmla="*/ 625538 w 2736726"/>
                <a:gd name="connsiteY304" fmla="*/ 658906 h 976586"/>
                <a:gd name="connsiteX305" fmla="*/ 665879 w 2736726"/>
                <a:gd name="connsiteY305" fmla="*/ 618564 h 976586"/>
                <a:gd name="connsiteX306" fmla="*/ 679326 w 2736726"/>
                <a:gd name="connsiteY306" fmla="*/ 564776 h 976586"/>
                <a:gd name="connsiteX307" fmla="*/ 638985 w 2736726"/>
                <a:gd name="connsiteY307" fmla="*/ 578223 h 976586"/>
                <a:gd name="connsiteX308" fmla="*/ 652432 w 2736726"/>
                <a:gd name="connsiteY308" fmla="*/ 537882 h 976586"/>
                <a:gd name="connsiteX309" fmla="*/ 692773 w 2736726"/>
                <a:gd name="connsiteY309" fmla="*/ 484094 h 976586"/>
                <a:gd name="connsiteX310" fmla="*/ 719667 w 2736726"/>
                <a:gd name="connsiteY310" fmla="*/ 443753 h 976586"/>
                <a:gd name="connsiteX311" fmla="*/ 760008 w 2736726"/>
                <a:gd name="connsiteY311" fmla="*/ 416859 h 976586"/>
                <a:gd name="connsiteX312" fmla="*/ 786902 w 2736726"/>
                <a:gd name="connsiteY312" fmla="*/ 389964 h 976586"/>
                <a:gd name="connsiteX313" fmla="*/ 760008 w 2736726"/>
                <a:gd name="connsiteY313" fmla="*/ 430306 h 976586"/>
                <a:gd name="connsiteX314" fmla="*/ 719667 w 2736726"/>
                <a:gd name="connsiteY314" fmla="*/ 457200 h 976586"/>
                <a:gd name="connsiteX315" fmla="*/ 638985 w 2736726"/>
                <a:gd name="connsiteY315" fmla="*/ 524435 h 976586"/>
                <a:gd name="connsiteX316" fmla="*/ 612091 w 2736726"/>
                <a:gd name="connsiteY316" fmla="*/ 564776 h 976586"/>
                <a:gd name="connsiteX317" fmla="*/ 585196 w 2736726"/>
                <a:gd name="connsiteY317" fmla="*/ 591670 h 976586"/>
                <a:gd name="connsiteX318" fmla="*/ 625538 w 2736726"/>
                <a:gd name="connsiteY318" fmla="*/ 618564 h 976586"/>
                <a:gd name="connsiteX319" fmla="*/ 665879 w 2736726"/>
                <a:gd name="connsiteY319" fmla="*/ 605117 h 976586"/>
                <a:gd name="connsiteX320" fmla="*/ 706220 w 2736726"/>
                <a:gd name="connsiteY320" fmla="*/ 578223 h 976586"/>
                <a:gd name="connsiteX321" fmla="*/ 786902 w 2736726"/>
                <a:gd name="connsiteY321" fmla="*/ 551329 h 976586"/>
                <a:gd name="connsiteX322" fmla="*/ 679326 w 2736726"/>
                <a:gd name="connsiteY322" fmla="*/ 537882 h 976586"/>
                <a:gd name="connsiteX323" fmla="*/ 571749 w 2736726"/>
                <a:gd name="connsiteY323" fmla="*/ 564776 h 976586"/>
                <a:gd name="connsiteX324" fmla="*/ 491067 w 2736726"/>
                <a:gd name="connsiteY324" fmla="*/ 578223 h 976586"/>
                <a:gd name="connsiteX325" fmla="*/ 450726 w 2736726"/>
                <a:gd name="connsiteY325" fmla="*/ 591670 h 976586"/>
                <a:gd name="connsiteX326" fmla="*/ 517961 w 2736726"/>
                <a:gd name="connsiteY326" fmla="*/ 537882 h 976586"/>
                <a:gd name="connsiteX327" fmla="*/ 665879 w 2736726"/>
                <a:gd name="connsiteY327" fmla="*/ 484094 h 976586"/>
                <a:gd name="connsiteX328" fmla="*/ 813796 w 2736726"/>
                <a:gd name="connsiteY328" fmla="*/ 457200 h 976586"/>
                <a:gd name="connsiteX329" fmla="*/ 719667 w 2736726"/>
                <a:gd name="connsiteY329" fmla="*/ 497541 h 976586"/>
                <a:gd name="connsiteX330" fmla="*/ 652432 w 2736726"/>
                <a:gd name="connsiteY330" fmla="*/ 537882 h 976586"/>
                <a:gd name="connsiteX331" fmla="*/ 585196 w 2736726"/>
                <a:gd name="connsiteY331" fmla="*/ 551329 h 976586"/>
                <a:gd name="connsiteX332" fmla="*/ 531408 w 2736726"/>
                <a:gd name="connsiteY332" fmla="*/ 578223 h 976586"/>
                <a:gd name="connsiteX333" fmla="*/ 544855 w 2736726"/>
                <a:gd name="connsiteY333" fmla="*/ 645459 h 976586"/>
                <a:gd name="connsiteX334" fmla="*/ 585196 w 2736726"/>
                <a:gd name="connsiteY334" fmla="*/ 726141 h 976586"/>
                <a:gd name="connsiteX335" fmla="*/ 652432 w 2736726"/>
                <a:gd name="connsiteY335" fmla="*/ 712694 h 976586"/>
                <a:gd name="connsiteX336" fmla="*/ 585196 w 2736726"/>
                <a:gd name="connsiteY336" fmla="*/ 685800 h 976586"/>
                <a:gd name="connsiteX337" fmla="*/ 464173 w 2736726"/>
                <a:gd name="connsiteY337" fmla="*/ 672353 h 976586"/>
                <a:gd name="connsiteX338" fmla="*/ 558302 w 2736726"/>
                <a:gd name="connsiteY338" fmla="*/ 658906 h 976586"/>
                <a:gd name="connsiteX339" fmla="*/ 652432 w 2736726"/>
                <a:gd name="connsiteY339" fmla="*/ 618564 h 976586"/>
                <a:gd name="connsiteX340" fmla="*/ 625538 w 2736726"/>
                <a:gd name="connsiteY340" fmla="*/ 645459 h 976586"/>
                <a:gd name="connsiteX341" fmla="*/ 504514 w 2736726"/>
                <a:gd name="connsiteY341" fmla="*/ 685800 h 976586"/>
                <a:gd name="connsiteX342" fmla="*/ 356596 w 2736726"/>
                <a:gd name="connsiteY342" fmla="*/ 672353 h 976586"/>
                <a:gd name="connsiteX343" fmla="*/ 464173 w 2736726"/>
                <a:gd name="connsiteY343" fmla="*/ 685800 h 976586"/>
                <a:gd name="connsiteX344" fmla="*/ 504514 w 2736726"/>
                <a:gd name="connsiteY344" fmla="*/ 699247 h 976586"/>
                <a:gd name="connsiteX345" fmla="*/ 558302 w 2736726"/>
                <a:gd name="connsiteY345" fmla="*/ 712694 h 976586"/>
                <a:gd name="connsiteX346" fmla="*/ 410385 w 2736726"/>
                <a:gd name="connsiteY346" fmla="*/ 699247 h 976586"/>
                <a:gd name="connsiteX347" fmla="*/ 585196 w 2736726"/>
                <a:gd name="connsiteY347" fmla="*/ 699247 h 976586"/>
                <a:gd name="connsiteX348" fmla="*/ 665879 w 2736726"/>
                <a:gd name="connsiteY348" fmla="*/ 726141 h 976586"/>
                <a:gd name="connsiteX349" fmla="*/ 692773 w 2736726"/>
                <a:gd name="connsiteY349" fmla="*/ 618564 h 976586"/>
                <a:gd name="connsiteX350" fmla="*/ 706220 w 2736726"/>
                <a:gd name="connsiteY350" fmla="*/ 578223 h 976586"/>
                <a:gd name="connsiteX351" fmla="*/ 746561 w 2736726"/>
                <a:gd name="connsiteY351" fmla="*/ 551329 h 976586"/>
                <a:gd name="connsiteX352" fmla="*/ 773455 w 2736726"/>
                <a:gd name="connsiteY352" fmla="*/ 510988 h 976586"/>
                <a:gd name="connsiteX353" fmla="*/ 854138 w 2736726"/>
                <a:gd name="connsiteY353" fmla="*/ 470647 h 976586"/>
                <a:gd name="connsiteX354" fmla="*/ 948267 w 2736726"/>
                <a:gd name="connsiteY354" fmla="*/ 430306 h 976586"/>
                <a:gd name="connsiteX355" fmla="*/ 437279 w 2736726"/>
                <a:gd name="connsiteY355" fmla="*/ 416859 h 976586"/>
                <a:gd name="connsiteX356" fmla="*/ 544855 w 2736726"/>
                <a:gd name="connsiteY356" fmla="*/ 389964 h 976586"/>
                <a:gd name="connsiteX357" fmla="*/ 638985 w 2736726"/>
                <a:gd name="connsiteY357" fmla="*/ 376517 h 976586"/>
                <a:gd name="connsiteX358" fmla="*/ 1082738 w 2736726"/>
                <a:gd name="connsiteY358" fmla="*/ 389964 h 976586"/>
                <a:gd name="connsiteX359" fmla="*/ 1028949 w 2736726"/>
                <a:gd name="connsiteY359" fmla="*/ 403412 h 976586"/>
                <a:gd name="connsiteX360" fmla="*/ 948267 w 2736726"/>
                <a:gd name="connsiteY360" fmla="*/ 416859 h 976586"/>
                <a:gd name="connsiteX361" fmla="*/ 800349 w 2736726"/>
                <a:gd name="connsiteY361" fmla="*/ 443753 h 976586"/>
                <a:gd name="connsiteX362" fmla="*/ 907926 w 2736726"/>
                <a:gd name="connsiteY362" fmla="*/ 416859 h 976586"/>
                <a:gd name="connsiteX363" fmla="*/ 1082738 w 2736726"/>
                <a:gd name="connsiteY363" fmla="*/ 363070 h 976586"/>
                <a:gd name="connsiteX364" fmla="*/ 1257549 w 2736726"/>
                <a:gd name="connsiteY364" fmla="*/ 336176 h 976586"/>
                <a:gd name="connsiteX365" fmla="*/ 1297891 w 2736726"/>
                <a:gd name="connsiteY365" fmla="*/ 322729 h 976586"/>
                <a:gd name="connsiteX366" fmla="*/ 1244102 w 2736726"/>
                <a:gd name="connsiteY366" fmla="*/ 336176 h 976586"/>
                <a:gd name="connsiteX367" fmla="*/ 1176867 w 2736726"/>
                <a:gd name="connsiteY367" fmla="*/ 349623 h 976586"/>
                <a:gd name="connsiteX368" fmla="*/ 760008 w 2736726"/>
                <a:gd name="connsiteY368" fmla="*/ 389964 h 976586"/>
                <a:gd name="connsiteX369" fmla="*/ 491067 w 2736726"/>
                <a:gd name="connsiteY369" fmla="*/ 376517 h 976586"/>
                <a:gd name="connsiteX370" fmla="*/ 571749 w 2736726"/>
                <a:gd name="connsiteY370" fmla="*/ 363070 h 976586"/>
                <a:gd name="connsiteX371" fmla="*/ 934820 w 2736726"/>
                <a:gd name="connsiteY371" fmla="*/ 376517 h 976586"/>
                <a:gd name="connsiteX372" fmla="*/ 719667 w 2736726"/>
                <a:gd name="connsiteY372" fmla="*/ 389964 h 976586"/>
                <a:gd name="connsiteX373" fmla="*/ 585196 w 2736726"/>
                <a:gd name="connsiteY373" fmla="*/ 416859 h 976586"/>
                <a:gd name="connsiteX374" fmla="*/ 598643 w 2736726"/>
                <a:gd name="connsiteY374" fmla="*/ 416859 h 976586"/>
                <a:gd name="connsiteX375" fmla="*/ 437279 w 2736726"/>
                <a:gd name="connsiteY375" fmla="*/ 416859 h 976586"/>
                <a:gd name="connsiteX376" fmla="*/ 1163420 w 2736726"/>
                <a:gd name="connsiteY376" fmla="*/ 416859 h 976586"/>
                <a:gd name="connsiteX377" fmla="*/ 1096185 w 2736726"/>
                <a:gd name="connsiteY377" fmla="*/ 443753 h 976586"/>
                <a:gd name="connsiteX378" fmla="*/ 921373 w 2736726"/>
                <a:gd name="connsiteY378" fmla="*/ 470647 h 976586"/>
                <a:gd name="connsiteX379" fmla="*/ 988608 w 2736726"/>
                <a:gd name="connsiteY379" fmla="*/ 484094 h 976586"/>
                <a:gd name="connsiteX380" fmla="*/ 1123079 w 2736726"/>
                <a:gd name="connsiteY380" fmla="*/ 457200 h 976586"/>
                <a:gd name="connsiteX381" fmla="*/ 1284443 w 2736726"/>
                <a:gd name="connsiteY381" fmla="*/ 430306 h 976586"/>
                <a:gd name="connsiteX382" fmla="*/ 1217208 w 2736726"/>
                <a:gd name="connsiteY382" fmla="*/ 416859 h 976586"/>
                <a:gd name="connsiteX383" fmla="*/ 1002055 w 2736726"/>
                <a:gd name="connsiteY383" fmla="*/ 389964 h 976586"/>
                <a:gd name="connsiteX384" fmla="*/ 907926 w 2736726"/>
                <a:gd name="connsiteY384" fmla="*/ 376517 h 976586"/>
                <a:gd name="connsiteX385" fmla="*/ 961714 w 2736726"/>
                <a:gd name="connsiteY385" fmla="*/ 349623 h 976586"/>
                <a:gd name="connsiteX386" fmla="*/ 1109632 w 2736726"/>
                <a:gd name="connsiteY386" fmla="*/ 336176 h 976586"/>
                <a:gd name="connsiteX387" fmla="*/ 1190314 w 2736726"/>
                <a:gd name="connsiteY387" fmla="*/ 322729 h 976586"/>
                <a:gd name="connsiteX388" fmla="*/ 1163420 w 2736726"/>
                <a:gd name="connsiteY388" fmla="*/ 322729 h 976586"/>
                <a:gd name="connsiteX389" fmla="*/ 1217208 w 2736726"/>
                <a:gd name="connsiteY389" fmla="*/ 309282 h 976586"/>
                <a:gd name="connsiteX390" fmla="*/ 1069291 w 2736726"/>
                <a:gd name="connsiteY390" fmla="*/ 322729 h 976586"/>
                <a:gd name="connsiteX391" fmla="*/ 827243 w 2736726"/>
                <a:gd name="connsiteY391" fmla="*/ 336176 h 976586"/>
                <a:gd name="connsiteX392" fmla="*/ 786902 w 2736726"/>
                <a:gd name="connsiteY392" fmla="*/ 349623 h 976586"/>
                <a:gd name="connsiteX393" fmla="*/ 827243 w 2736726"/>
                <a:gd name="connsiteY393" fmla="*/ 363070 h 976586"/>
                <a:gd name="connsiteX394" fmla="*/ 1015502 w 2736726"/>
                <a:gd name="connsiteY394" fmla="*/ 389964 h 976586"/>
                <a:gd name="connsiteX395" fmla="*/ 961714 w 2736726"/>
                <a:gd name="connsiteY395" fmla="*/ 416859 h 976586"/>
                <a:gd name="connsiteX396" fmla="*/ 840691 w 2736726"/>
                <a:gd name="connsiteY396" fmla="*/ 443753 h 976586"/>
                <a:gd name="connsiteX397" fmla="*/ 800349 w 2736726"/>
                <a:gd name="connsiteY397" fmla="*/ 457200 h 976586"/>
                <a:gd name="connsiteX398" fmla="*/ 760008 w 2736726"/>
                <a:gd name="connsiteY398" fmla="*/ 484094 h 976586"/>
                <a:gd name="connsiteX399" fmla="*/ 827243 w 2736726"/>
                <a:gd name="connsiteY399" fmla="*/ 497541 h 976586"/>
                <a:gd name="connsiteX400" fmla="*/ 921373 w 2736726"/>
                <a:gd name="connsiteY400" fmla="*/ 470647 h 976586"/>
                <a:gd name="connsiteX401" fmla="*/ 786902 w 2736726"/>
                <a:gd name="connsiteY401" fmla="*/ 457200 h 976586"/>
                <a:gd name="connsiteX402" fmla="*/ 1486149 w 2736726"/>
                <a:gd name="connsiteY402" fmla="*/ 484094 h 976586"/>
                <a:gd name="connsiteX403" fmla="*/ 1405467 w 2736726"/>
                <a:gd name="connsiteY403" fmla="*/ 510988 h 976586"/>
                <a:gd name="connsiteX404" fmla="*/ 1069291 w 2736726"/>
                <a:gd name="connsiteY404" fmla="*/ 497541 h 976586"/>
                <a:gd name="connsiteX405" fmla="*/ 1136526 w 2736726"/>
                <a:gd name="connsiteY405" fmla="*/ 484094 h 976586"/>
                <a:gd name="connsiteX406" fmla="*/ 1324785 w 2736726"/>
                <a:gd name="connsiteY406" fmla="*/ 457200 h 976586"/>
                <a:gd name="connsiteX407" fmla="*/ 1418914 w 2736726"/>
                <a:gd name="connsiteY407" fmla="*/ 443753 h 976586"/>
                <a:gd name="connsiteX408" fmla="*/ 1634067 w 2736726"/>
                <a:gd name="connsiteY408" fmla="*/ 430306 h 976586"/>
                <a:gd name="connsiteX409" fmla="*/ 1701302 w 2736726"/>
                <a:gd name="connsiteY409" fmla="*/ 416859 h 976586"/>
                <a:gd name="connsiteX410" fmla="*/ 1647514 w 2736726"/>
                <a:gd name="connsiteY410" fmla="*/ 430306 h 976586"/>
                <a:gd name="connsiteX411" fmla="*/ 1499596 w 2736726"/>
                <a:gd name="connsiteY411" fmla="*/ 443753 h 976586"/>
                <a:gd name="connsiteX412" fmla="*/ 1365126 w 2736726"/>
                <a:gd name="connsiteY412" fmla="*/ 470647 h 976586"/>
                <a:gd name="connsiteX413" fmla="*/ 1499596 w 2736726"/>
                <a:gd name="connsiteY413" fmla="*/ 457200 h 976586"/>
                <a:gd name="connsiteX414" fmla="*/ 1687855 w 2736726"/>
                <a:gd name="connsiteY414" fmla="*/ 443753 h 976586"/>
                <a:gd name="connsiteX415" fmla="*/ 1526491 w 2736726"/>
                <a:gd name="connsiteY415" fmla="*/ 457200 h 976586"/>
                <a:gd name="connsiteX416" fmla="*/ 1297891 w 2736726"/>
                <a:gd name="connsiteY416" fmla="*/ 470647 h 976586"/>
                <a:gd name="connsiteX417" fmla="*/ 1244102 w 2736726"/>
                <a:gd name="connsiteY417" fmla="*/ 457200 h 976586"/>
                <a:gd name="connsiteX418" fmla="*/ 1338232 w 2736726"/>
                <a:gd name="connsiteY418" fmla="*/ 443753 h 976586"/>
                <a:gd name="connsiteX419" fmla="*/ 1513043 w 2736726"/>
                <a:gd name="connsiteY419" fmla="*/ 457200 h 976586"/>
                <a:gd name="connsiteX420" fmla="*/ 1244102 w 2736726"/>
                <a:gd name="connsiteY420" fmla="*/ 443753 h 976586"/>
                <a:gd name="connsiteX421" fmla="*/ 1297891 w 2736726"/>
                <a:gd name="connsiteY421" fmla="*/ 430306 h 976586"/>
                <a:gd name="connsiteX422" fmla="*/ 1459255 w 2736726"/>
                <a:gd name="connsiteY422" fmla="*/ 403412 h 976586"/>
                <a:gd name="connsiteX423" fmla="*/ 2642596 w 2736726"/>
                <a:gd name="connsiteY423" fmla="*/ 416859 h 976586"/>
                <a:gd name="connsiteX424" fmla="*/ 2481232 w 2736726"/>
                <a:gd name="connsiteY424" fmla="*/ 430306 h 976586"/>
                <a:gd name="connsiteX425" fmla="*/ 2387102 w 2736726"/>
                <a:gd name="connsiteY425" fmla="*/ 443753 h 976586"/>
                <a:gd name="connsiteX426" fmla="*/ 2279526 w 2736726"/>
                <a:gd name="connsiteY426" fmla="*/ 457200 h 976586"/>
                <a:gd name="connsiteX427" fmla="*/ 2104714 w 2736726"/>
                <a:gd name="connsiteY427" fmla="*/ 443753 h 976586"/>
                <a:gd name="connsiteX428" fmla="*/ 1956796 w 2736726"/>
                <a:gd name="connsiteY428" fmla="*/ 430306 h 976586"/>
                <a:gd name="connsiteX429" fmla="*/ 2131608 w 2736726"/>
                <a:gd name="connsiteY429" fmla="*/ 403412 h 976586"/>
                <a:gd name="connsiteX430" fmla="*/ 1674408 w 2736726"/>
                <a:gd name="connsiteY430" fmla="*/ 416859 h 976586"/>
                <a:gd name="connsiteX431" fmla="*/ 1970243 w 2736726"/>
                <a:gd name="connsiteY431" fmla="*/ 430306 h 976586"/>
                <a:gd name="connsiteX432" fmla="*/ 1526491 w 2736726"/>
                <a:gd name="connsiteY432" fmla="*/ 443753 h 976586"/>
                <a:gd name="connsiteX433" fmla="*/ 1701302 w 2736726"/>
                <a:gd name="connsiteY433" fmla="*/ 457200 h 976586"/>
                <a:gd name="connsiteX434" fmla="*/ 1566832 w 2736726"/>
                <a:gd name="connsiteY434" fmla="*/ 443753 h 976586"/>
                <a:gd name="connsiteX435" fmla="*/ 1526491 w 2736726"/>
                <a:gd name="connsiteY435" fmla="*/ 416859 h 976586"/>
                <a:gd name="connsiteX436" fmla="*/ 1432361 w 2736726"/>
                <a:gd name="connsiteY436" fmla="*/ 403412 h 976586"/>
                <a:gd name="connsiteX437" fmla="*/ 2561914 w 2736726"/>
                <a:gd name="connsiteY437" fmla="*/ 430306 h 976586"/>
                <a:gd name="connsiteX438" fmla="*/ 2360208 w 2736726"/>
                <a:gd name="connsiteY438" fmla="*/ 457200 h 976586"/>
                <a:gd name="connsiteX439" fmla="*/ 2198843 w 2736726"/>
                <a:gd name="connsiteY439" fmla="*/ 470647 h 976586"/>
                <a:gd name="connsiteX440" fmla="*/ 2010585 w 2736726"/>
                <a:gd name="connsiteY440" fmla="*/ 497541 h 976586"/>
                <a:gd name="connsiteX441" fmla="*/ 2185396 w 2736726"/>
                <a:gd name="connsiteY441" fmla="*/ 524435 h 976586"/>
                <a:gd name="connsiteX442" fmla="*/ 2104714 w 2736726"/>
                <a:gd name="connsiteY442" fmla="*/ 537882 h 976586"/>
                <a:gd name="connsiteX443" fmla="*/ 2225738 w 2736726"/>
                <a:gd name="connsiteY443" fmla="*/ 551329 h 976586"/>
                <a:gd name="connsiteX444" fmla="*/ 2306420 w 2736726"/>
                <a:gd name="connsiteY444" fmla="*/ 537882 h 976586"/>
                <a:gd name="connsiteX445" fmla="*/ 2212291 w 2736726"/>
                <a:gd name="connsiteY445" fmla="*/ 551329 h 976586"/>
                <a:gd name="connsiteX446" fmla="*/ 2508126 w 2736726"/>
                <a:gd name="connsiteY446" fmla="*/ 537882 h 976586"/>
                <a:gd name="connsiteX447" fmla="*/ 2346761 w 2736726"/>
                <a:gd name="connsiteY447" fmla="*/ 510988 h 976586"/>
                <a:gd name="connsiteX448" fmla="*/ 2252632 w 2736726"/>
                <a:gd name="connsiteY448" fmla="*/ 484094 h 976586"/>
                <a:gd name="connsiteX449" fmla="*/ 2333314 w 2736726"/>
                <a:gd name="connsiteY449" fmla="*/ 457200 h 976586"/>
                <a:gd name="connsiteX450" fmla="*/ 2736726 w 2736726"/>
                <a:gd name="connsiteY450" fmla="*/ 430306 h 976586"/>
                <a:gd name="connsiteX451" fmla="*/ 2387102 w 2736726"/>
                <a:gd name="connsiteY451" fmla="*/ 430306 h 976586"/>
                <a:gd name="connsiteX452" fmla="*/ 2346761 w 2736726"/>
                <a:gd name="connsiteY452" fmla="*/ 443753 h 976586"/>
                <a:gd name="connsiteX453" fmla="*/ 2212291 w 2736726"/>
                <a:gd name="connsiteY453" fmla="*/ 457200 h 976586"/>
                <a:gd name="connsiteX454" fmla="*/ 1862667 w 2736726"/>
                <a:gd name="connsiteY454" fmla="*/ 497541 h 976586"/>
                <a:gd name="connsiteX455" fmla="*/ 2024032 w 2736726"/>
                <a:gd name="connsiteY455" fmla="*/ 537882 h 976586"/>
                <a:gd name="connsiteX456" fmla="*/ 1687855 w 2736726"/>
                <a:gd name="connsiteY456" fmla="*/ 537882 h 976586"/>
                <a:gd name="connsiteX457" fmla="*/ 1768538 w 2736726"/>
                <a:gd name="connsiteY457" fmla="*/ 524435 h 976586"/>
                <a:gd name="connsiteX458" fmla="*/ 1728196 w 2736726"/>
                <a:gd name="connsiteY458" fmla="*/ 510988 h 976586"/>
                <a:gd name="connsiteX459" fmla="*/ 1795432 w 2736726"/>
                <a:gd name="connsiteY459" fmla="*/ 484094 h 976586"/>
                <a:gd name="connsiteX460" fmla="*/ 1647514 w 2736726"/>
                <a:gd name="connsiteY460" fmla="*/ 470647 h 976586"/>
                <a:gd name="connsiteX461" fmla="*/ 1687855 w 2736726"/>
                <a:gd name="connsiteY461" fmla="*/ 457200 h 976586"/>
                <a:gd name="connsiteX462" fmla="*/ 1674408 w 2736726"/>
                <a:gd name="connsiteY462" fmla="*/ 497541 h 976586"/>
                <a:gd name="connsiteX463" fmla="*/ 1714749 w 2736726"/>
                <a:gd name="connsiteY463" fmla="*/ 551329 h 976586"/>
                <a:gd name="connsiteX464" fmla="*/ 1755091 w 2736726"/>
                <a:gd name="connsiteY464" fmla="*/ 591670 h 976586"/>
                <a:gd name="connsiteX465" fmla="*/ 1714749 w 2736726"/>
                <a:gd name="connsiteY465" fmla="*/ 470647 h 976586"/>
                <a:gd name="connsiteX466" fmla="*/ 1687855 w 2736726"/>
                <a:gd name="connsiteY466" fmla="*/ 524435 h 976586"/>
                <a:gd name="connsiteX467" fmla="*/ 1674408 w 2736726"/>
                <a:gd name="connsiteY467" fmla="*/ 537882 h 976586"/>
                <a:gd name="connsiteX468" fmla="*/ 1634067 w 2736726"/>
                <a:gd name="connsiteY468" fmla="*/ 484094 h 976586"/>
                <a:gd name="connsiteX469" fmla="*/ 1607173 w 2736726"/>
                <a:gd name="connsiteY469" fmla="*/ 443753 h 976586"/>
                <a:gd name="connsiteX470" fmla="*/ 1620620 w 2736726"/>
                <a:gd name="connsiteY470" fmla="*/ 510988 h 976586"/>
                <a:gd name="connsiteX471" fmla="*/ 1634067 w 2736726"/>
                <a:gd name="connsiteY471" fmla="*/ 551329 h 976586"/>
                <a:gd name="connsiteX472" fmla="*/ 1580279 w 2736726"/>
                <a:gd name="connsiteY472" fmla="*/ 524435 h 976586"/>
                <a:gd name="connsiteX473" fmla="*/ 1553385 w 2736726"/>
                <a:gd name="connsiteY473" fmla="*/ 484094 h 976586"/>
                <a:gd name="connsiteX474" fmla="*/ 1647514 w 2736726"/>
                <a:gd name="connsiteY474" fmla="*/ 578223 h 976586"/>
                <a:gd name="connsiteX475" fmla="*/ 1593726 w 2736726"/>
                <a:gd name="connsiteY475" fmla="*/ 551329 h 976586"/>
                <a:gd name="connsiteX476" fmla="*/ 1553385 w 2736726"/>
                <a:gd name="connsiteY476" fmla="*/ 524435 h 976586"/>
                <a:gd name="connsiteX477" fmla="*/ 1539938 w 2736726"/>
                <a:gd name="connsiteY477" fmla="*/ 484094 h 976586"/>
                <a:gd name="connsiteX478" fmla="*/ 1580279 w 2736726"/>
                <a:gd name="connsiteY478" fmla="*/ 457200 h 976586"/>
                <a:gd name="connsiteX479" fmla="*/ 1660961 w 2736726"/>
                <a:gd name="connsiteY479" fmla="*/ 537882 h 976586"/>
                <a:gd name="connsiteX480" fmla="*/ 1687855 w 2736726"/>
                <a:gd name="connsiteY480" fmla="*/ 618564 h 976586"/>
                <a:gd name="connsiteX481" fmla="*/ 1701302 w 2736726"/>
                <a:gd name="connsiteY481" fmla="*/ 658906 h 976586"/>
                <a:gd name="connsiteX482" fmla="*/ 1728196 w 2736726"/>
                <a:gd name="connsiteY482" fmla="*/ 712694 h 976586"/>
                <a:gd name="connsiteX483" fmla="*/ 1741643 w 2736726"/>
                <a:gd name="connsiteY483" fmla="*/ 753035 h 976586"/>
                <a:gd name="connsiteX484" fmla="*/ 1755091 w 2736726"/>
                <a:gd name="connsiteY484" fmla="*/ 564776 h 976586"/>
                <a:gd name="connsiteX485" fmla="*/ 1795432 w 2736726"/>
                <a:gd name="connsiteY485" fmla="*/ 551329 h 976586"/>
                <a:gd name="connsiteX486" fmla="*/ 1862667 w 2736726"/>
                <a:gd name="connsiteY486" fmla="*/ 537882 h 976586"/>
                <a:gd name="connsiteX487" fmla="*/ 2024032 w 2736726"/>
                <a:gd name="connsiteY487" fmla="*/ 524435 h 976586"/>
                <a:gd name="connsiteX488" fmla="*/ 1983691 w 2736726"/>
                <a:gd name="connsiteY488" fmla="*/ 537882 h 976586"/>
                <a:gd name="connsiteX489" fmla="*/ 1835773 w 2736726"/>
                <a:gd name="connsiteY489" fmla="*/ 564776 h 976586"/>
                <a:gd name="connsiteX490" fmla="*/ 1795432 w 2736726"/>
                <a:gd name="connsiteY490" fmla="*/ 578223 h 976586"/>
                <a:gd name="connsiteX491" fmla="*/ 1849220 w 2736726"/>
                <a:gd name="connsiteY491" fmla="*/ 564776 h 976586"/>
                <a:gd name="connsiteX492" fmla="*/ 2050926 w 2736726"/>
                <a:gd name="connsiteY492" fmla="*/ 524435 h 976586"/>
                <a:gd name="connsiteX493" fmla="*/ 2118161 w 2736726"/>
                <a:gd name="connsiteY493" fmla="*/ 510988 h 976586"/>
                <a:gd name="connsiteX494" fmla="*/ 2024032 w 2736726"/>
                <a:gd name="connsiteY494" fmla="*/ 524435 h 976586"/>
                <a:gd name="connsiteX495" fmla="*/ 1970243 w 2736726"/>
                <a:gd name="connsiteY495" fmla="*/ 537882 h 976586"/>
                <a:gd name="connsiteX496" fmla="*/ 1862667 w 2736726"/>
                <a:gd name="connsiteY496" fmla="*/ 551329 h 976586"/>
                <a:gd name="connsiteX497" fmla="*/ 1781985 w 2736726"/>
                <a:gd name="connsiteY497" fmla="*/ 551329 h 976586"/>
                <a:gd name="connsiteX498" fmla="*/ 1822326 w 2736726"/>
                <a:gd name="connsiteY498" fmla="*/ 537882 h 976586"/>
                <a:gd name="connsiteX499" fmla="*/ 1781985 w 2736726"/>
                <a:gd name="connsiteY499" fmla="*/ 524435 h 976586"/>
                <a:gd name="connsiteX500" fmla="*/ 1916455 w 2736726"/>
                <a:gd name="connsiteY500" fmla="*/ 484094 h 976586"/>
                <a:gd name="connsiteX501" fmla="*/ 1876114 w 2736726"/>
                <a:gd name="connsiteY501" fmla="*/ 510988 h 976586"/>
                <a:gd name="connsiteX502" fmla="*/ 1755091 w 2736726"/>
                <a:gd name="connsiteY502" fmla="*/ 537882 h 976586"/>
                <a:gd name="connsiteX503" fmla="*/ 1849220 w 2736726"/>
                <a:gd name="connsiteY503" fmla="*/ 470647 h 976586"/>
                <a:gd name="connsiteX504" fmla="*/ 1862667 w 2736726"/>
                <a:gd name="connsiteY504" fmla="*/ 510988 h 976586"/>
                <a:gd name="connsiteX505" fmla="*/ 1835773 w 2736726"/>
                <a:gd name="connsiteY505" fmla="*/ 645459 h 976586"/>
                <a:gd name="connsiteX506" fmla="*/ 1876114 w 2736726"/>
                <a:gd name="connsiteY506" fmla="*/ 632012 h 976586"/>
                <a:gd name="connsiteX507" fmla="*/ 1983691 w 2736726"/>
                <a:gd name="connsiteY507" fmla="*/ 524435 h 976586"/>
                <a:gd name="connsiteX508" fmla="*/ 1929902 w 2736726"/>
                <a:gd name="connsiteY508" fmla="*/ 605117 h 976586"/>
                <a:gd name="connsiteX509" fmla="*/ 1876114 w 2736726"/>
                <a:gd name="connsiteY509" fmla="*/ 699247 h 976586"/>
                <a:gd name="connsiteX510" fmla="*/ 1862667 w 2736726"/>
                <a:gd name="connsiteY510" fmla="*/ 739588 h 976586"/>
                <a:gd name="connsiteX511" fmla="*/ 1929902 w 2736726"/>
                <a:gd name="connsiteY511" fmla="*/ 591670 h 976586"/>
                <a:gd name="connsiteX512" fmla="*/ 1970243 w 2736726"/>
                <a:gd name="connsiteY512" fmla="*/ 510988 h 976586"/>
                <a:gd name="connsiteX513" fmla="*/ 1889561 w 2736726"/>
                <a:gd name="connsiteY513" fmla="*/ 699247 h 976586"/>
                <a:gd name="connsiteX514" fmla="*/ 1862667 w 2736726"/>
                <a:gd name="connsiteY514" fmla="*/ 753035 h 976586"/>
                <a:gd name="connsiteX515" fmla="*/ 1903008 w 2736726"/>
                <a:gd name="connsiteY515" fmla="*/ 712694 h 976586"/>
                <a:gd name="connsiteX516" fmla="*/ 2024032 w 2736726"/>
                <a:gd name="connsiteY516" fmla="*/ 551329 h 976586"/>
                <a:gd name="connsiteX517" fmla="*/ 2010585 w 2736726"/>
                <a:gd name="connsiteY517" fmla="*/ 591670 h 976586"/>
                <a:gd name="connsiteX518" fmla="*/ 1956796 w 2736726"/>
                <a:gd name="connsiteY518" fmla="*/ 645459 h 976586"/>
                <a:gd name="connsiteX519" fmla="*/ 1916455 w 2736726"/>
                <a:gd name="connsiteY519" fmla="*/ 699247 h 976586"/>
                <a:gd name="connsiteX520" fmla="*/ 1903008 w 2736726"/>
                <a:gd name="connsiteY520" fmla="*/ 618564 h 976586"/>
                <a:gd name="connsiteX521" fmla="*/ 1916455 w 2736726"/>
                <a:gd name="connsiteY521" fmla="*/ 537882 h 976586"/>
                <a:gd name="connsiteX522" fmla="*/ 1876114 w 2736726"/>
                <a:gd name="connsiteY522" fmla="*/ 591670 h 976586"/>
                <a:gd name="connsiteX523" fmla="*/ 1808879 w 2736726"/>
                <a:gd name="connsiteY523" fmla="*/ 712694 h 976586"/>
                <a:gd name="connsiteX524" fmla="*/ 1822326 w 2736726"/>
                <a:gd name="connsiteY524" fmla="*/ 618564 h 976586"/>
                <a:gd name="connsiteX525" fmla="*/ 1849220 w 2736726"/>
                <a:gd name="connsiteY525" fmla="*/ 658906 h 976586"/>
                <a:gd name="connsiteX526" fmla="*/ 1876114 w 2736726"/>
                <a:gd name="connsiteY526" fmla="*/ 739588 h 976586"/>
                <a:gd name="connsiteX527" fmla="*/ 1970243 w 2736726"/>
                <a:gd name="connsiteY527" fmla="*/ 618564 h 976586"/>
                <a:gd name="connsiteX528" fmla="*/ 2024032 w 2736726"/>
                <a:gd name="connsiteY528" fmla="*/ 578223 h 976586"/>
                <a:gd name="connsiteX529" fmla="*/ 2050926 w 2736726"/>
                <a:gd name="connsiteY529" fmla="*/ 537882 h 976586"/>
                <a:gd name="connsiteX530" fmla="*/ 1997138 w 2736726"/>
                <a:gd name="connsiteY530" fmla="*/ 672353 h 976586"/>
                <a:gd name="connsiteX531" fmla="*/ 1929902 w 2736726"/>
                <a:gd name="connsiteY531" fmla="*/ 739588 h 976586"/>
                <a:gd name="connsiteX532" fmla="*/ 1956796 w 2736726"/>
                <a:gd name="connsiteY532" fmla="*/ 699247 h 976586"/>
                <a:gd name="connsiteX533" fmla="*/ 1997138 w 2736726"/>
                <a:gd name="connsiteY533" fmla="*/ 658906 h 976586"/>
                <a:gd name="connsiteX534" fmla="*/ 2185396 w 2736726"/>
                <a:gd name="connsiteY534" fmla="*/ 564776 h 976586"/>
                <a:gd name="connsiteX535" fmla="*/ 2239185 w 2736726"/>
                <a:gd name="connsiteY535" fmla="*/ 537882 h 976586"/>
                <a:gd name="connsiteX536" fmla="*/ 2212291 w 2736726"/>
                <a:gd name="connsiteY536" fmla="*/ 605117 h 976586"/>
                <a:gd name="connsiteX537" fmla="*/ 2145055 w 2736726"/>
                <a:gd name="connsiteY537" fmla="*/ 658906 h 976586"/>
                <a:gd name="connsiteX538" fmla="*/ 2064373 w 2736726"/>
                <a:gd name="connsiteY538" fmla="*/ 766482 h 976586"/>
                <a:gd name="connsiteX539" fmla="*/ 2010585 w 2736726"/>
                <a:gd name="connsiteY539" fmla="*/ 820270 h 976586"/>
                <a:gd name="connsiteX540" fmla="*/ 2064373 w 2736726"/>
                <a:gd name="connsiteY540" fmla="*/ 712694 h 976586"/>
                <a:gd name="connsiteX541" fmla="*/ 2091267 w 2736726"/>
                <a:gd name="connsiteY541" fmla="*/ 672353 h 976586"/>
                <a:gd name="connsiteX542" fmla="*/ 1983691 w 2736726"/>
                <a:gd name="connsiteY542" fmla="*/ 753035 h 976586"/>
                <a:gd name="connsiteX543" fmla="*/ 2010585 w 2736726"/>
                <a:gd name="connsiteY543" fmla="*/ 712694 h 976586"/>
                <a:gd name="connsiteX544" fmla="*/ 2158502 w 2736726"/>
                <a:gd name="connsiteY544" fmla="*/ 564776 h 976586"/>
                <a:gd name="connsiteX545" fmla="*/ 2198843 w 2736726"/>
                <a:gd name="connsiteY545" fmla="*/ 537882 h 976586"/>
                <a:gd name="connsiteX546" fmla="*/ 2050926 w 2736726"/>
                <a:gd name="connsiteY546" fmla="*/ 632012 h 976586"/>
                <a:gd name="connsiteX547" fmla="*/ 1970243 w 2736726"/>
                <a:gd name="connsiteY547" fmla="*/ 685800 h 976586"/>
                <a:gd name="connsiteX548" fmla="*/ 1956796 w 2736726"/>
                <a:gd name="connsiteY548" fmla="*/ 726141 h 976586"/>
                <a:gd name="connsiteX549" fmla="*/ 2024032 w 2736726"/>
                <a:gd name="connsiteY549" fmla="*/ 632012 h 976586"/>
                <a:gd name="connsiteX550" fmla="*/ 2212291 w 2736726"/>
                <a:gd name="connsiteY550" fmla="*/ 524435 h 976586"/>
                <a:gd name="connsiteX551" fmla="*/ 2077820 w 2736726"/>
                <a:gd name="connsiteY551" fmla="*/ 672353 h 976586"/>
                <a:gd name="connsiteX552" fmla="*/ 2037479 w 2736726"/>
                <a:gd name="connsiteY552" fmla="*/ 699247 h 976586"/>
                <a:gd name="connsiteX553" fmla="*/ 1997138 w 2736726"/>
                <a:gd name="connsiteY553" fmla="*/ 753035 h 976586"/>
                <a:gd name="connsiteX554" fmla="*/ 2064373 w 2736726"/>
                <a:gd name="connsiteY554" fmla="*/ 685800 h 976586"/>
                <a:gd name="connsiteX555" fmla="*/ 2279526 w 2736726"/>
                <a:gd name="connsiteY555" fmla="*/ 605117 h 976586"/>
                <a:gd name="connsiteX556" fmla="*/ 2239185 w 2736726"/>
                <a:gd name="connsiteY556" fmla="*/ 618564 h 976586"/>
                <a:gd name="connsiteX557" fmla="*/ 1997138 w 2736726"/>
                <a:gd name="connsiteY557" fmla="*/ 632012 h 976586"/>
                <a:gd name="connsiteX558" fmla="*/ 1970243 w 2736726"/>
                <a:gd name="connsiteY558" fmla="*/ 672353 h 976586"/>
                <a:gd name="connsiteX559" fmla="*/ 1943349 w 2736726"/>
                <a:gd name="connsiteY559" fmla="*/ 900953 h 976586"/>
                <a:gd name="connsiteX560" fmla="*/ 1956796 w 2736726"/>
                <a:gd name="connsiteY560" fmla="*/ 806823 h 976586"/>
                <a:gd name="connsiteX561" fmla="*/ 1970243 w 2736726"/>
                <a:gd name="connsiteY561" fmla="*/ 685800 h 976586"/>
                <a:gd name="connsiteX562" fmla="*/ 1916455 w 2736726"/>
                <a:gd name="connsiteY562" fmla="*/ 739588 h 976586"/>
                <a:gd name="connsiteX563" fmla="*/ 1876114 w 2736726"/>
                <a:gd name="connsiteY563" fmla="*/ 820270 h 976586"/>
                <a:gd name="connsiteX564" fmla="*/ 1822326 w 2736726"/>
                <a:gd name="connsiteY564" fmla="*/ 833717 h 976586"/>
                <a:gd name="connsiteX565" fmla="*/ 1781985 w 2736726"/>
                <a:gd name="connsiteY565" fmla="*/ 793376 h 976586"/>
                <a:gd name="connsiteX566" fmla="*/ 1808879 w 2736726"/>
                <a:gd name="connsiteY566" fmla="*/ 712694 h 976586"/>
                <a:gd name="connsiteX567" fmla="*/ 1741643 w 2736726"/>
                <a:gd name="connsiteY567" fmla="*/ 699247 h 976586"/>
                <a:gd name="connsiteX568" fmla="*/ 1768538 w 2736726"/>
                <a:gd name="connsiteY568" fmla="*/ 658906 h 976586"/>
                <a:gd name="connsiteX569" fmla="*/ 1808879 w 2736726"/>
                <a:gd name="connsiteY569" fmla="*/ 618564 h 976586"/>
                <a:gd name="connsiteX570" fmla="*/ 1768538 w 2736726"/>
                <a:gd name="connsiteY570" fmla="*/ 632012 h 976586"/>
                <a:gd name="connsiteX571" fmla="*/ 1714749 w 2736726"/>
                <a:gd name="connsiteY571" fmla="*/ 658906 h 976586"/>
                <a:gd name="connsiteX572" fmla="*/ 1607173 w 2736726"/>
                <a:gd name="connsiteY572" fmla="*/ 739588 h 976586"/>
                <a:gd name="connsiteX573" fmla="*/ 1620620 w 2736726"/>
                <a:gd name="connsiteY573" fmla="*/ 685800 h 976586"/>
                <a:gd name="connsiteX574" fmla="*/ 1687855 w 2736726"/>
                <a:gd name="connsiteY574" fmla="*/ 618564 h 976586"/>
                <a:gd name="connsiteX575" fmla="*/ 1714749 w 2736726"/>
                <a:gd name="connsiteY575" fmla="*/ 578223 h 976586"/>
                <a:gd name="connsiteX576" fmla="*/ 1687855 w 2736726"/>
                <a:gd name="connsiteY576" fmla="*/ 658906 h 976586"/>
                <a:gd name="connsiteX577" fmla="*/ 1674408 w 2736726"/>
                <a:gd name="connsiteY577" fmla="*/ 712694 h 976586"/>
                <a:gd name="connsiteX578" fmla="*/ 1647514 w 2736726"/>
                <a:gd name="connsiteY578" fmla="*/ 645459 h 976586"/>
                <a:gd name="connsiteX579" fmla="*/ 1660961 w 2736726"/>
                <a:gd name="connsiteY579" fmla="*/ 699247 h 976586"/>
                <a:gd name="connsiteX580" fmla="*/ 1674408 w 2736726"/>
                <a:gd name="connsiteY580" fmla="*/ 739588 h 976586"/>
                <a:gd name="connsiteX581" fmla="*/ 1647514 w 2736726"/>
                <a:gd name="connsiteY581" fmla="*/ 685800 h 976586"/>
                <a:gd name="connsiteX582" fmla="*/ 1660961 w 2736726"/>
                <a:gd name="connsiteY582" fmla="*/ 739588 h 976586"/>
                <a:gd name="connsiteX583" fmla="*/ 1701302 w 2736726"/>
                <a:gd name="connsiteY583" fmla="*/ 860612 h 976586"/>
                <a:gd name="connsiteX584" fmla="*/ 1768538 w 2736726"/>
                <a:gd name="connsiteY584" fmla="*/ 820270 h 976586"/>
                <a:gd name="connsiteX585" fmla="*/ 1755091 w 2736726"/>
                <a:gd name="connsiteY585" fmla="*/ 779929 h 976586"/>
                <a:gd name="connsiteX586" fmla="*/ 1781985 w 2736726"/>
                <a:gd name="connsiteY586" fmla="*/ 726141 h 976586"/>
                <a:gd name="connsiteX587" fmla="*/ 1728196 w 2736726"/>
                <a:gd name="connsiteY587" fmla="*/ 753035 h 976586"/>
                <a:gd name="connsiteX588" fmla="*/ 1660961 w 2736726"/>
                <a:gd name="connsiteY588" fmla="*/ 820270 h 976586"/>
                <a:gd name="connsiteX589" fmla="*/ 1741643 w 2736726"/>
                <a:gd name="connsiteY589" fmla="*/ 779929 h 976586"/>
                <a:gd name="connsiteX590" fmla="*/ 1808879 w 2736726"/>
                <a:gd name="connsiteY590" fmla="*/ 753035 h 976586"/>
                <a:gd name="connsiteX591" fmla="*/ 1795432 w 2736726"/>
                <a:gd name="connsiteY591" fmla="*/ 806823 h 976586"/>
                <a:gd name="connsiteX592" fmla="*/ 1916455 w 2736726"/>
                <a:gd name="connsiteY592" fmla="*/ 753035 h 976586"/>
                <a:gd name="connsiteX593" fmla="*/ 1956796 w 2736726"/>
                <a:gd name="connsiteY593" fmla="*/ 726141 h 976586"/>
                <a:gd name="connsiteX594" fmla="*/ 1795432 w 2736726"/>
                <a:gd name="connsiteY594" fmla="*/ 806823 h 976586"/>
                <a:gd name="connsiteX595" fmla="*/ 1714749 w 2736726"/>
                <a:gd name="connsiteY595" fmla="*/ 860612 h 976586"/>
                <a:gd name="connsiteX596" fmla="*/ 1741643 w 2736726"/>
                <a:gd name="connsiteY596" fmla="*/ 766482 h 976586"/>
                <a:gd name="connsiteX597" fmla="*/ 1795432 w 2736726"/>
                <a:gd name="connsiteY597" fmla="*/ 726141 h 976586"/>
                <a:gd name="connsiteX598" fmla="*/ 1755091 w 2736726"/>
                <a:gd name="connsiteY598" fmla="*/ 779929 h 976586"/>
                <a:gd name="connsiteX599" fmla="*/ 1714749 w 2736726"/>
                <a:gd name="connsiteY599" fmla="*/ 806823 h 976586"/>
                <a:gd name="connsiteX600" fmla="*/ 1687855 w 2736726"/>
                <a:gd name="connsiteY600" fmla="*/ 847164 h 976586"/>
                <a:gd name="connsiteX601" fmla="*/ 1903008 w 2736726"/>
                <a:gd name="connsiteY601" fmla="*/ 793376 h 976586"/>
                <a:gd name="connsiteX602" fmla="*/ 1889561 w 2736726"/>
                <a:gd name="connsiteY602" fmla="*/ 833717 h 976586"/>
                <a:gd name="connsiteX603" fmla="*/ 1808879 w 2736726"/>
                <a:gd name="connsiteY603" fmla="*/ 887506 h 976586"/>
                <a:gd name="connsiteX604" fmla="*/ 1929902 w 2736726"/>
                <a:gd name="connsiteY604" fmla="*/ 766482 h 976586"/>
                <a:gd name="connsiteX605" fmla="*/ 1889561 w 2736726"/>
                <a:gd name="connsiteY605" fmla="*/ 806823 h 976586"/>
                <a:gd name="connsiteX606" fmla="*/ 1862667 w 2736726"/>
                <a:gd name="connsiteY606" fmla="*/ 847164 h 976586"/>
                <a:gd name="connsiteX607" fmla="*/ 1929902 w 2736726"/>
                <a:gd name="connsiteY607" fmla="*/ 806823 h 976586"/>
                <a:gd name="connsiteX608" fmla="*/ 1983691 w 2736726"/>
                <a:gd name="connsiteY608" fmla="*/ 779929 h 976586"/>
                <a:gd name="connsiteX609" fmla="*/ 1929902 w 2736726"/>
                <a:gd name="connsiteY609" fmla="*/ 833717 h 976586"/>
                <a:gd name="connsiteX610" fmla="*/ 1903008 w 2736726"/>
                <a:gd name="connsiteY610" fmla="*/ 874059 h 976586"/>
                <a:gd name="connsiteX611" fmla="*/ 1943349 w 2736726"/>
                <a:gd name="connsiteY611" fmla="*/ 887506 h 976586"/>
                <a:gd name="connsiteX612" fmla="*/ 1983691 w 2736726"/>
                <a:gd name="connsiteY612" fmla="*/ 860612 h 976586"/>
                <a:gd name="connsiteX613" fmla="*/ 1876114 w 2736726"/>
                <a:gd name="connsiteY613" fmla="*/ 914400 h 976586"/>
                <a:gd name="connsiteX614" fmla="*/ 1903008 w 2736726"/>
                <a:gd name="connsiteY614" fmla="*/ 806823 h 976586"/>
                <a:gd name="connsiteX615" fmla="*/ 1916455 w 2736726"/>
                <a:gd name="connsiteY615" fmla="*/ 847164 h 976586"/>
                <a:gd name="connsiteX616" fmla="*/ 1956796 w 2736726"/>
                <a:gd name="connsiteY616" fmla="*/ 793376 h 976586"/>
                <a:gd name="connsiteX617" fmla="*/ 2024032 w 2736726"/>
                <a:gd name="connsiteY617" fmla="*/ 672353 h 976586"/>
                <a:gd name="connsiteX618" fmla="*/ 2064373 w 2736726"/>
                <a:gd name="connsiteY618" fmla="*/ 578223 h 976586"/>
                <a:gd name="connsiteX619" fmla="*/ 2091267 w 2736726"/>
                <a:gd name="connsiteY619" fmla="*/ 537882 h 976586"/>
                <a:gd name="connsiteX620" fmla="*/ 2118161 w 2736726"/>
                <a:gd name="connsiteY620" fmla="*/ 457200 h 976586"/>
                <a:gd name="connsiteX621" fmla="*/ 2077820 w 2736726"/>
                <a:gd name="connsiteY621" fmla="*/ 537882 h 976586"/>
                <a:gd name="connsiteX622" fmla="*/ 1983691 w 2736726"/>
                <a:gd name="connsiteY622" fmla="*/ 658906 h 976586"/>
                <a:gd name="connsiteX623" fmla="*/ 1956796 w 2736726"/>
                <a:gd name="connsiteY623" fmla="*/ 712694 h 976586"/>
                <a:gd name="connsiteX624" fmla="*/ 1997138 w 2736726"/>
                <a:gd name="connsiteY624" fmla="*/ 618564 h 976586"/>
                <a:gd name="connsiteX625" fmla="*/ 2050926 w 2736726"/>
                <a:gd name="connsiteY625" fmla="*/ 551329 h 976586"/>
                <a:gd name="connsiteX626" fmla="*/ 1808879 w 2736726"/>
                <a:gd name="connsiteY626" fmla="*/ 658906 h 976586"/>
                <a:gd name="connsiteX627" fmla="*/ 1701302 w 2736726"/>
                <a:gd name="connsiteY627" fmla="*/ 712694 h 976586"/>
                <a:gd name="connsiteX628" fmla="*/ 1755091 w 2736726"/>
                <a:gd name="connsiteY628" fmla="*/ 726141 h 976586"/>
                <a:gd name="connsiteX629" fmla="*/ 1795432 w 2736726"/>
                <a:gd name="connsiteY629" fmla="*/ 712694 h 976586"/>
                <a:gd name="connsiteX630" fmla="*/ 1903008 w 2736726"/>
                <a:gd name="connsiteY630" fmla="*/ 658906 h 976586"/>
                <a:gd name="connsiteX631" fmla="*/ 1943349 w 2736726"/>
                <a:gd name="connsiteY631" fmla="*/ 632012 h 976586"/>
                <a:gd name="connsiteX632" fmla="*/ 1997138 w 2736726"/>
                <a:gd name="connsiteY632" fmla="*/ 618564 h 976586"/>
                <a:gd name="connsiteX633" fmla="*/ 1956796 w 2736726"/>
                <a:gd name="connsiteY633" fmla="*/ 672353 h 976586"/>
                <a:gd name="connsiteX634" fmla="*/ 1835773 w 2736726"/>
                <a:gd name="connsiteY634" fmla="*/ 766482 h 976586"/>
                <a:gd name="connsiteX635" fmla="*/ 1903008 w 2736726"/>
                <a:gd name="connsiteY635" fmla="*/ 672353 h 976586"/>
                <a:gd name="connsiteX636" fmla="*/ 2145055 w 2736726"/>
                <a:gd name="connsiteY636" fmla="*/ 524435 h 976586"/>
                <a:gd name="connsiteX637" fmla="*/ 1983691 w 2736726"/>
                <a:gd name="connsiteY637" fmla="*/ 632012 h 976586"/>
                <a:gd name="connsiteX638" fmla="*/ 1916455 w 2736726"/>
                <a:gd name="connsiteY638" fmla="*/ 672353 h 976586"/>
                <a:gd name="connsiteX639" fmla="*/ 1835773 w 2736726"/>
                <a:gd name="connsiteY639" fmla="*/ 726141 h 976586"/>
                <a:gd name="connsiteX640" fmla="*/ 1781985 w 2736726"/>
                <a:gd name="connsiteY640" fmla="*/ 739588 h 976586"/>
                <a:gd name="connsiteX641" fmla="*/ 1808879 w 2736726"/>
                <a:gd name="connsiteY641" fmla="*/ 699247 h 976586"/>
                <a:gd name="connsiteX642" fmla="*/ 1956796 w 2736726"/>
                <a:gd name="connsiteY642" fmla="*/ 618564 h 976586"/>
                <a:gd name="connsiteX643" fmla="*/ 2131608 w 2736726"/>
                <a:gd name="connsiteY643" fmla="*/ 564776 h 976586"/>
                <a:gd name="connsiteX644" fmla="*/ 2050926 w 2736726"/>
                <a:gd name="connsiteY644" fmla="*/ 658906 h 976586"/>
                <a:gd name="connsiteX645" fmla="*/ 1997138 w 2736726"/>
                <a:gd name="connsiteY645" fmla="*/ 685800 h 976586"/>
                <a:gd name="connsiteX646" fmla="*/ 1929902 w 2736726"/>
                <a:gd name="connsiteY646" fmla="*/ 726141 h 976586"/>
                <a:gd name="connsiteX647" fmla="*/ 2010585 w 2736726"/>
                <a:gd name="connsiteY647" fmla="*/ 658906 h 976586"/>
                <a:gd name="connsiteX648" fmla="*/ 2091267 w 2736726"/>
                <a:gd name="connsiteY648" fmla="*/ 618564 h 976586"/>
                <a:gd name="connsiteX649" fmla="*/ 1983691 w 2736726"/>
                <a:gd name="connsiteY649" fmla="*/ 632012 h 976586"/>
                <a:gd name="connsiteX650" fmla="*/ 1781985 w 2736726"/>
                <a:gd name="connsiteY650" fmla="*/ 658906 h 976586"/>
                <a:gd name="connsiteX651" fmla="*/ 1808879 w 2736726"/>
                <a:gd name="connsiteY651" fmla="*/ 618564 h 976586"/>
                <a:gd name="connsiteX652" fmla="*/ 1943349 w 2736726"/>
                <a:gd name="connsiteY652" fmla="*/ 578223 h 976586"/>
                <a:gd name="connsiteX653" fmla="*/ 2091267 w 2736726"/>
                <a:gd name="connsiteY653" fmla="*/ 537882 h 976586"/>
                <a:gd name="connsiteX654" fmla="*/ 2050926 w 2736726"/>
                <a:gd name="connsiteY654" fmla="*/ 551329 h 976586"/>
                <a:gd name="connsiteX655" fmla="*/ 1970243 w 2736726"/>
                <a:gd name="connsiteY655" fmla="*/ 564776 h 976586"/>
                <a:gd name="connsiteX656" fmla="*/ 1876114 w 2736726"/>
                <a:gd name="connsiteY656" fmla="*/ 578223 h 976586"/>
                <a:gd name="connsiteX657" fmla="*/ 1970243 w 2736726"/>
                <a:gd name="connsiteY657" fmla="*/ 524435 h 976586"/>
                <a:gd name="connsiteX658" fmla="*/ 2077820 w 2736726"/>
                <a:gd name="connsiteY658" fmla="*/ 497541 h 976586"/>
                <a:gd name="connsiteX659" fmla="*/ 1983691 w 2736726"/>
                <a:gd name="connsiteY659" fmla="*/ 484094 h 976586"/>
                <a:gd name="connsiteX660" fmla="*/ 1795432 w 2736726"/>
                <a:gd name="connsiteY660" fmla="*/ 470647 h 976586"/>
                <a:gd name="connsiteX661" fmla="*/ 1876114 w 2736726"/>
                <a:gd name="connsiteY661" fmla="*/ 416859 h 976586"/>
                <a:gd name="connsiteX662" fmla="*/ 1876114 w 2736726"/>
                <a:gd name="connsiteY662" fmla="*/ 389964 h 976586"/>
                <a:gd name="connsiteX663" fmla="*/ 1835773 w 2736726"/>
                <a:gd name="connsiteY663" fmla="*/ 403412 h 976586"/>
                <a:gd name="connsiteX664" fmla="*/ 1795432 w 2736726"/>
                <a:gd name="connsiteY664" fmla="*/ 510988 h 976586"/>
                <a:gd name="connsiteX665" fmla="*/ 1822326 w 2736726"/>
                <a:gd name="connsiteY665" fmla="*/ 726141 h 976586"/>
                <a:gd name="connsiteX666" fmla="*/ 1835773 w 2736726"/>
                <a:gd name="connsiteY666" fmla="*/ 766482 h 976586"/>
                <a:gd name="connsiteX667" fmla="*/ 1889561 w 2736726"/>
                <a:gd name="connsiteY667" fmla="*/ 847164 h 976586"/>
                <a:gd name="connsiteX668" fmla="*/ 1876114 w 2736726"/>
                <a:gd name="connsiteY668" fmla="*/ 887506 h 976586"/>
                <a:gd name="connsiteX669" fmla="*/ 1822326 w 2736726"/>
                <a:gd name="connsiteY669" fmla="*/ 847164 h 976586"/>
                <a:gd name="connsiteX670" fmla="*/ 1768538 w 2736726"/>
                <a:gd name="connsiteY670" fmla="*/ 766482 h 976586"/>
                <a:gd name="connsiteX671" fmla="*/ 1741643 w 2736726"/>
                <a:gd name="connsiteY671" fmla="*/ 739588 h 976586"/>
                <a:gd name="connsiteX672" fmla="*/ 1808879 w 2736726"/>
                <a:gd name="connsiteY672" fmla="*/ 847164 h 976586"/>
                <a:gd name="connsiteX673" fmla="*/ 1849220 w 2736726"/>
                <a:gd name="connsiteY673" fmla="*/ 874059 h 976586"/>
                <a:gd name="connsiteX674" fmla="*/ 1808879 w 2736726"/>
                <a:gd name="connsiteY674" fmla="*/ 860612 h 976586"/>
                <a:gd name="connsiteX675" fmla="*/ 1768538 w 2736726"/>
                <a:gd name="connsiteY675" fmla="*/ 779929 h 976586"/>
                <a:gd name="connsiteX676" fmla="*/ 1728196 w 2736726"/>
                <a:gd name="connsiteY676" fmla="*/ 645459 h 976586"/>
                <a:gd name="connsiteX677" fmla="*/ 1741643 w 2736726"/>
                <a:gd name="connsiteY677" fmla="*/ 564776 h 976586"/>
                <a:gd name="connsiteX678" fmla="*/ 2010585 w 2736726"/>
                <a:gd name="connsiteY678" fmla="*/ 551329 h 976586"/>
                <a:gd name="connsiteX679" fmla="*/ 2131608 w 2736726"/>
                <a:gd name="connsiteY679" fmla="*/ 524435 h 976586"/>
                <a:gd name="connsiteX680" fmla="*/ 2239185 w 2736726"/>
                <a:gd name="connsiteY680" fmla="*/ 510988 h 976586"/>
                <a:gd name="connsiteX681" fmla="*/ 2413996 w 2736726"/>
                <a:gd name="connsiteY681" fmla="*/ 484094 h 976586"/>
                <a:gd name="connsiteX682" fmla="*/ 2521573 w 2736726"/>
                <a:gd name="connsiteY682" fmla="*/ 497541 h 976586"/>
                <a:gd name="connsiteX683" fmla="*/ 2252632 w 2736726"/>
                <a:gd name="connsiteY683" fmla="*/ 537882 h 976586"/>
                <a:gd name="connsiteX684" fmla="*/ 2171949 w 2736726"/>
                <a:gd name="connsiteY684" fmla="*/ 524435 h 976586"/>
                <a:gd name="connsiteX685" fmla="*/ 2252632 w 2736726"/>
                <a:gd name="connsiteY685" fmla="*/ 510988 h 976586"/>
                <a:gd name="connsiteX686" fmla="*/ 2427443 w 2736726"/>
                <a:gd name="connsiteY686" fmla="*/ 470647 h 976586"/>
                <a:gd name="connsiteX687" fmla="*/ 2467785 w 2736726"/>
                <a:gd name="connsiteY687" fmla="*/ 457200 h 976586"/>
                <a:gd name="connsiteX688" fmla="*/ 2225738 w 2736726"/>
                <a:gd name="connsiteY688" fmla="*/ 416859 h 976586"/>
                <a:gd name="connsiteX689" fmla="*/ 2131608 w 2736726"/>
                <a:gd name="connsiteY689" fmla="*/ 403412 h 976586"/>
                <a:gd name="connsiteX690" fmla="*/ 1983691 w 2736726"/>
                <a:gd name="connsiteY690" fmla="*/ 389964 h 976586"/>
                <a:gd name="connsiteX691" fmla="*/ 1849220 w 2736726"/>
                <a:gd name="connsiteY691" fmla="*/ 363070 h 976586"/>
                <a:gd name="connsiteX692" fmla="*/ 1768538 w 2736726"/>
                <a:gd name="connsiteY692" fmla="*/ 336176 h 976586"/>
                <a:gd name="connsiteX693" fmla="*/ 1647514 w 2736726"/>
                <a:gd name="connsiteY693" fmla="*/ 309282 h 976586"/>
                <a:gd name="connsiteX694" fmla="*/ 1432361 w 2736726"/>
                <a:gd name="connsiteY694" fmla="*/ 322729 h 976586"/>
                <a:gd name="connsiteX695" fmla="*/ 1311338 w 2736726"/>
                <a:gd name="connsiteY695" fmla="*/ 376517 h 976586"/>
                <a:gd name="connsiteX696" fmla="*/ 1203761 w 2736726"/>
                <a:gd name="connsiteY696" fmla="*/ 430306 h 976586"/>
                <a:gd name="connsiteX697" fmla="*/ 1324785 w 2736726"/>
                <a:gd name="connsiteY697" fmla="*/ 457200 h 976586"/>
                <a:gd name="connsiteX698" fmla="*/ 1351679 w 2736726"/>
                <a:gd name="connsiteY698" fmla="*/ 416859 h 976586"/>
                <a:gd name="connsiteX699" fmla="*/ 1324785 w 2736726"/>
                <a:gd name="connsiteY699" fmla="*/ 484094 h 976586"/>
                <a:gd name="connsiteX700" fmla="*/ 1270996 w 2736726"/>
                <a:gd name="connsiteY700" fmla="*/ 605117 h 976586"/>
                <a:gd name="connsiteX701" fmla="*/ 1257549 w 2736726"/>
                <a:gd name="connsiteY701" fmla="*/ 672353 h 976586"/>
                <a:gd name="connsiteX702" fmla="*/ 1311338 w 2736726"/>
                <a:gd name="connsiteY702" fmla="*/ 591670 h 976586"/>
                <a:gd name="connsiteX703" fmla="*/ 1338232 w 2736726"/>
                <a:gd name="connsiteY703" fmla="*/ 484094 h 976586"/>
                <a:gd name="connsiteX704" fmla="*/ 1311338 w 2736726"/>
                <a:gd name="connsiteY704" fmla="*/ 484094 h 976586"/>
                <a:gd name="connsiteX705" fmla="*/ 1284443 w 2736726"/>
                <a:gd name="connsiteY705" fmla="*/ 537882 h 976586"/>
                <a:gd name="connsiteX706" fmla="*/ 1351679 w 2736726"/>
                <a:gd name="connsiteY706" fmla="*/ 510988 h 976586"/>
                <a:gd name="connsiteX707" fmla="*/ 1405467 w 2736726"/>
                <a:gd name="connsiteY707" fmla="*/ 430306 h 976586"/>
                <a:gd name="connsiteX708" fmla="*/ 1418914 w 2736726"/>
                <a:gd name="connsiteY708" fmla="*/ 484094 h 976586"/>
                <a:gd name="connsiteX709" fmla="*/ 1405467 w 2736726"/>
                <a:gd name="connsiteY709" fmla="*/ 524435 h 976586"/>
                <a:gd name="connsiteX710" fmla="*/ 1351679 w 2736726"/>
                <a:gd name="connsiteY710" fmla="*/ 605117 h 976586"/>
                <a:gd name="connsiteX711" fmla="*/ 1566832 w 2736726"/>
                <a:gd name="connsiteY711" fmla="*/ 416859 h 976586"/>
                <a:gd name="connsiteX712" fmla="*/ 1607173 w 2736726"/>
                <a:gd name="connsiteY712" fmla="*/ 403412 h 976586"/>
                <a:gd name="connsiteX713" fmla="*/ 1432361 w 2736726"/>
                <a:gd name="connsiteY713" fmla="*/ 470647 h 976586"/>
                <a:gd name="connsiteX714" fmla="*/ 1351679 w 2736726"/>
                <a:gd name="connsiteY714" fmla="*/ 497541 h 976586"/>
                <a:gd name="connsiteX715" fmla="*/ 1163420 w 2736726"/>
                <a:gd name="connsiteY715" fmla="*/ 591670 h 976586"/>
                <a:gd name="connsiteX716" fmla="*/ 1392020 w 2736726"/>
                <a:gd name="connsiteY716" fmla="*/ 524435 h 976586"/>
                <a:gd name="connsiteX717" fmla="*/ 1459255 w 2736726"/>
                <a:gd name="connsiteY717" fmla="*/ 510988 h 976586"/>
                <a:gd name="connsiteX718" fmla="*/ 1392020 w 2736726"/>
                <a:gd name="connsiteY718" fmla="*/ 497541 h 976586"/>
                <a:gd name="connsiteX719" fmla="*/ 1190314 w 2736726"/>
                <a:gd name="connsiteY719" fmla="*/ 524435 h 976586"/>
                <a:gd name="connsiteX720" fmla="*/ 1136526 w 2736726"/>
                <a:gd name="connsiteY720" fmla="*/ 510988 h 976586"/>
                <a:gd name="connsiteX721" fmla="*/ 1230655 w 2736726"/>
                <a:gd name="connsiteY721" fmla="*/ 484094 h 976586"/>
                <a:gd name="connsiteX722" fmla="*/ 1297891 w 2736726"/>
                <a:gd name="connsiteY722" fmla="*/ 470647 h 976586"/>
                <a:gd name="connsiteX723" fmla="*/ 1176867 w 2736726"/>
                <a:gd name="connsiteY723" fmla="*/ 484094 h 976586"/>
                <a:gd name="connsiteX724" fmla="*/ 948267 w 2736726"/>
                <a:gd name="connsiteY724" fmla="*/ 510988 h 976586"/>
                <a:gd name="connsiteX725" fmla="*/ 1028949 w 2736726"/>
                <a:gd name="connsiteY725" fmla="*/ 524435 h 976586"/>
                <a:gd name="connsiteX726" fmla="*/ 934820 w 2736726"/>
                <a:gd name="connsiteY726" fmla="*/ 510988 h 976586"/>
                <a:gd name="connsiteX727" fmla="*/ 1028949 w 2736726"/>
                <a:gd name="connsiteY727" fmla="*/ 484094 h 976586"/>
                <a:gd name="connsiteX728" fmla="*/ 961714 w 2736726"/>
                <a:gd name="connsiteY728" fmla="*/ 510988 h 976586"/>
                <a:gd name="connsiteX729" fmla="*/ 948267 w 2736726"/>
                <a:gd name="connsiteY729" fmla="*/ 551329 h 976586"/>
                <a:gd name="connsiteX730" fmla="*/ 975161 w 2736726"/>
                <a:gd name="connsiteY730" fmla="*/ 605117 h 976586"/>
                <a:gd name="connsiteX731" fmla="*/ 1028949 w 2736726"/>
                <a:gd name="connsiteY731" fmla="*/ 645459 h 976586"/>
                <a:gd name="connsiteX732" fmla="*/ 961714 w 2736726"/>
                <a:gd name="connsiteY732" fmla="*/ 564776 h 976586"/>
                <a:gd name="connsiteX733" fmla="*/ 840691 w 2736726"/>
                <a:gd name="connsiteY733" fmla="*/ 403412 h 976586"/>
                <a:gd name="connsiteX734" fmla="*/ 813796 w 2736726"/>
                <a:gd name="connsiteY734" fmla="*/ 376517 h 976586"/>
                <a:gd name="connsiteX735" fmla="*/ 1015502 w 2736726"/>
                <a:gd name="connsiteY735" fmla="*/ 510988 h 976586"/>
                <a:gd name="connsiteX736" fmla="*/ 1096185 w 2736726"/>
                <a:gd name="connsiteY736" fmla="*/ 564776 h 976586"/>
                <a:gd name="connsiteX737" fmla="*/ 894479 w 2736726"/>
                <a:gd name="connsiteY737" fmla="*/ 430306 h 976586"/>
                <a:gd name="connsiteX738" fmla="*/ 840691 w 2736726"/>
                <a:gd name="connsiteY738" fmla="*/ 416859 h 976586"/>
                <a:gd name="connsiteX739" fmla="*/ 881032 w 2736726"/>
                <a:gd name="connsiteY739" fmla="*/ 470647 h 976586"/>
                <a:gd name="connsiteX740" fmla="*/ 948267 w 2736726"/>
                <a:gd name="connsiteY740" fmla="*/ 484094 h 976586"/>
                <a:gd name="connsiteX741" fmla="*/ 1002055 w 2736726"/>
                <a:gd name="connsiteY741" fmla="*/ 510988 h 976586"/>
                <a:gd name="connsiteX742" fmla="*/ 894479 w 2736726"/>
                <a:gd name="connsiteY742" fmla="*/ 470647 h 976586"/>
                <a:gd name="connsiteX743" fmla="*/ 813796 w 2736726"/>
                <a:gd name="connsiteY743" fmla="*/ 484094 h 976586"/>
                <a:gd name="connsiteX744" fmla="*/ 854138 w 2736726"/>
                <a:gd name="connsiteY744" fmla="*/ 497541 h 976586"/>
                <a:gd name="connsiteX745" fmla="*/ 921373 w 2736726"/>
                <a:gd name="connsiteY745" fmla="*/ 524435 h 976586"/>
                <a:gd name="connsiteX746" fmla="*/ 948267 w 2736726"/>
                <a:gd name="connsiteY746" fmla="*/ 564776 h 976586"/>
                <a:gd name="connsiteX747" fmla="*/ 907926 w 2736726"/>
                <a:gd name="connsiteY747" fmla="*/ 578223 h 976586"/>
                <a:gd name="connsiteX748" fmla="*/ 881032 w 2736726"/>
                <a:gd name="connsiteY748" fmla="*/ 564776 h 976586"/>
                <a:gd name="connsiteX749" fmla="*/ 827243 w 2736726"/>
                <a:gd name="connsiteY749" fmla="*/ 551329 h 976586"/>
                <a:gd name="connsiteX750" fmla="*/ 988608 w 2736726"/>
                <a:gd name="connsiteY750" fmla="*/ 537882 h 976586"/>
                <a:gd name="connsiteX751" fmla="*/ 881032 w 2736726"/>
                <a:gd name="connsiteY751" fmla="*/ 524435 h 976586"/>
                <a:gd name="connsiteX752" fmla="*/ 786902 w 2736726"/>
                <a:gd name="connsiteY752" fmla="*/ 510988 h 976586"/>
                <a:gd name="connsiteX753" fmla="*/ 907926 w 2736726"/>
                <a:gd name="connsiteY753" fmla="*/ 497541 h 976586"/>
                <a:gd name="connsiteX754" fmla="*/ 827243 w 2736726"/>
                <a:gd name="connsiteY754" fmla="*/ 524435 h 976586"/>
                <a:gd name="connsiteX755" fmla="*/ 612091 w 2736726"/>
                <a:gd name="connsiteY755" fmla="*/ 510988 h 976586"/>
                <a:gd name="connsiteX756" fmla="*/ 773455 w 2736726"/>
                <a:gd name="connsiteY756" fmla="*/ 484094 h 976586"/>
                <a:gd name="connsiteX757" fmla="*/ 1593726 w 2736726"/>
                <a:gd name="connsiteY757" fmla="*/ 510988 h 976586"/>
                <a:gd name="connsiteX758" fmla="*/ 1513043 w 2736726"/>
                <a:gd name="connsiteY758" fmla="*/ 564776 h 976586"/>
                <a:gd name="connsiteX759" fmla="*/ 1351679 w 2736726"/>
                <a:gd name="connsiteY759" fmla="*/ 605117 h 976586"/>
                <a:gd name="connsiteX760" fmla="*/ 1311338 w 2736726"/>
                <a:gd name="connsiteY760" fmla="*/ 591670 h 976586"/>
                <a:gd name="connsiteX761" fmla="*/ 1405467 w 2736726"/>
                <a:gd name="connsiteY761" fmla="*/ 564776 h 976586"/>
                <a:gd name="connsiteX762" fmla="*/ 1096185 w 2736726"/>
                <a:gd name="connsiteY762" fmla="*/ 551329 h 976586"/>
                <a:gd name="connsiteX763" fmla="*/ 1230655 w 2736726"/>
                <a:gd name="connsiteY763" fmla="*/ 537882 h 976586"/>
                <a:gd name="connsiteX764" fmla="*/ 1297891 w 2736726"/>
                <a:gd name="connsiteY764" fmla="*/ 524435 h 976586"/>
                <a:gd name="connsiteX765" fmla="*/ 1109632 w 2736726"/>
                <a:gd name="connsiteY765" fmla="*/ 537882 h 976586"/>
                <a:gd name="connsiteX766" fmla="*/ 1176867 w 2736726"/>
                <a:gd name="connsiteY766" fmla="*/ 578223 h 976586"/>
                <a:gd name="connsiteX767" fmla="*/ 1270996 w 2736726"/>
                <a:gd name="connsiteY767" fmla="*/ 591670 h 976586"/>
                <a:gd name="connsiteX768" fmla="*/ 1176867 w 2736726"/>
                <a:gd name="connsiteY768" fmla="*/ 618564 h 976586"/>
                <a:gd name="connsiteX769" fmla="*/ 1136526 w 2736726"/>
                <a:gd name="connsiteY769" fmla="*/ 632012 h 976586"/>
                <a:gd name="connsiteX770" fmla="*/ 1055843 w 2736726"/>
                <a:gd name="connsiteY770" fmla="*/ 645459 h 976586"/>
                <a:gd name="connsiteX771" fmla="*/ 1190314 w 2736726"/>
                <a:gd name="connsiteY771" fmla="*/ 632012 h 976586"/>
                <a:gd name="connsiteX772" fmla="*/ 1284443 w 2736726"/>
                <a:gd name="connsiteY772" fmla="*/ 618564 h 976586"/>
                <a:gd name="connsiteX773" fmla="*/ 1055843 w 2736726"/>
                <a:gd name="connsiteY773" fmla="*/ 632012 h 976586"/>
                <a:gd name="connsiteX774" fmla="*/ 1002055 w 2736726"/>
                <a:gd name="connsiteY774" fmla="*/ 645459 h 976586"/>
                <a:gd name="connsiteX775" fmla="*/ 1176867 w 2736726"/>
                <a:gd name="connsiteY775" fmla="*/ 632012 h 976586"/>
                <a:gd name="connsiteX776" fmla="*/ 1136526 w 2736726"/>
                <a:gd name="connsiteY776" fmla="*/ 618564 h 976586"/>
                <a:gd name="connsiteX777" fmla="*/ 1055843 w 2736726"/>
                <a:gd name="connsiteY777" fmla="*/ 605117 h 976586"/>
                <a:gd name="connsiteX778" fmla="*/ 1136526 w 2736726"/>
                <a:gd name="connsiteY778" fmla="*/ 578223 h 976586"/>
                <a:gd name="connsiteX779" fmla="*/ 1190314 w 2736726"/>
                <a:gd name="connsiteY779" fmla="*/ 551329 h 976586"/>
                <a:gd name="connsiteX780" fmla="*/ 894479 w 2736726"/>
                <a:gd name="connsiteY780" fmla="*/ 564776 h 976586"/>
                <a:gd name="connsiteX781" fmla="*/ 1270996 w 2736726"/>
                <a:gd name="connsiteY781" fmla="*/ 578223 h 976586"/>
                <a:gd name="connsiteX782" fmla="*/ 1230655 w 2736726"/>
                <a:gd name="connsiteY782" fmla="*/ 591670 h 976586"/>
                <a:gd name="connsiteX783" fmla="*/ 1163420 w 2736726"/>
                <a:gd name="connsiteY783" fmla="*/ 618564 h 976586"/>
                <a:gd name="connsiteX784" fmla="*/ 1069291 w 2736726"/>
                <a:gd name="connsiteY784" fmla="*/ 632012 h 976586"/>
                <a:gd name="connsiteX785" fmla="*/ 1203761 w 2736726"/>
                <a:gd name="connsiteY785" fmla="*/ 605117 h 976586"/>
                <a:gd name="connsiteX786" fmla="*/ 988608 w 2736726"/>
                <a:gd name="connsiteY786" fmla="*/ 591670 h 976586"/>
                <a:gd name="connsiteX787" fmla="*/ 1028949 w 2736726"/>
                <a:gd name="connsiteY787" fmla="*/ 578223 h 976586"/>
                <a:gd name="connsiteX788" fmla="*/ 1069291 w 2736726"/>
                <a:gd name="connsiteY788" fmla="*/ 591670 h 976586"/>
                <a:gd name="connsiteX789" fmla="*/ 1028949 w 2736726"/>
                <a:gd name="connsiteY789" fmla="*/ 605117 h 976586"/>
                <a:gd name="connsiteX790" fmla="*/ 1190314 w 2736726"/>
                <a:gd name="connsiteY790" fmla="*/ 618564 h 976586"/>
                <a:gd name="connsiteX791" fmla="*/ 1163420 w 2736726"/>
                <a:gd name="connsiteY791" fmla="*/ 645459 h 976586"/>
                <a:gd name="connsiteX792" fmla="*/ 1096185 w 2736726"/>
                <a:gd name="connsiteY792" fmla="*/ 672353 h 976586"/>
                <a:gd name="connsiteX793" fmla="*/ 1149973 w 2736726"/>
                <a:gd name="connsiteY793" fmla="*/ 699247 h 976586"/>
                <a:gd name="connsiteX794" fmla="*/ 1257549 w 2736726"/>
                <a:gd name="connsiteY794" fmla="*/ 672353 h 976586"/>
                <a:gd name="connsiteX795" fmla="*/ 1378573 w 2736726"/>
                <a:gd name="connsiteY795" fmla="*/ 645459 h 976586"/>
                <a:gd name="connsiteX796" fmla="*/ 1418914 w 2736726"/>
                <a:gd name="connsiteY796" fmla="*/ 632012 h 976586"/>
                <a:gd name="connsiteX797" fmla="*/ 1230655 w 2736726"/>
                <a:gd name="connsiteY797" fmla="*/ 645459 h 976586"/>
                <a:gd name="connsiteX798" fmla="*/ 1149973 w 2736726"/>
                <a:gd name="connsiteY798" fmla="*/ 672353 h 976586"/>
                <a:gd name="connsiteX799" fmla="*/ 1324785 w 2736726"/>
                <a:gd name="connsiteY799" fmla="*/ 632012 h 976586"/>
                <a:gd name="connsiteX800" fmla="*/ 1082738 w 2736726"/>
                <a:gd name="connsiteY800" fmla="*/ 672353 h 976586"/>
                <a:gd name="connsiteX801" fmla="*/ 1028949 w 2736726"/>
                <a:gd name="connsiteY801" fmla="*/ 685800 h 976586"/>
                <a:gd name="connsiteX802" fmla="*/ 1082738 w 2736726"/>
                <a:gd name="connsiteY802" fmla="*/ 685800 h 976586"/>
                <a:gd name="connsiteX803" fmla="*/ 1203761 w 2736726"/>
                <a:gd name="connsiteY803" fmla="*/ 699247 h 976586"/>
                <a:gd name="connsiteX804" fmla="*/ 1082738 w 2736726"/>
                <a:gd name="connsiteY804" fmla="*/ 726141 h 976586"/>
                <a:gd name="connsiteX805" fmla="*/ 1028949 w 2736726"/>
                <a:gd name="connsiteY805" fmla="*/ 739588 h 976586"/>
                <a:gd name="connsiteX806" fmla="*/ 1149973 w 2736726"/>
                <a:gd name="connsiteY806" fmla="*/ 712694 h 976586"/>
                <a:gd name="connsiteX807" fmla="*/ 1311338 w 2736726"/>
                <a:gd name="connsiteY807" fmla="*/ 685800 h 976586"/>
                <a:gd name="connsiteX808" fmla="*/ 1149973 w 2736726"/>
                <a:gd name="connsiteY808" fmla="*/ 699247 h 976586"/>
                <a:gd name="connsiteX809" fmla="*/ 1190314 w 2736726"/>
                <a:gd name="connsiteY809" fmla="*/ 712694 h 976586"/>
                <a:gd name="connsiteX810" fmla="*/ 1123079 w 2736726"/>
                <a:gd name="connsiteY810" fmla="*/ 726141 h 976586"/>
                <a:gd name="connsiteX811" fmla="*/ 1082738 w 2736726"/>
                <a:gd name="connsiteY811" fmla="*/ 739588 h 976586"/>
                <a:gd name="connsiteX812" fmla="*/ 1163420 w 2736726"/>
                <a:gd name="connsiteY812" fmla="*/ 753035 h 976586"/>
                <a:gd name="connsiteX813" fmla="*/ 1123079 w 2736726"/>
                <a:gd name="connsiteY813" fmla="*/ 766482 h 976586"/>
                <a:gd name="connsiteX814" fmla="*/ 1270996 w 2736726"/>
                <a:gd name="connsiteY814" fmla="*/ 753035 h 976586"/>
                <a:gd name="connsiteX815" fmla="*/ 1217208 w 2736726"/>
                <a:gd name="connsiteY815" fmla="*/ 766482 h 976586"/>
                <a:gd name="connsiteX816" fmla="*/ 1136526 w 2736726"/>
                <a:gd name="connsiteY816" fmla="*/ 779929 h 976586"/>
                <a:gd name="connsiteX817" fmla="*/ 1324785 w 2736726"/>
                <a:gd name="connsiteY817" fmla="*/ 793376 h 976586"/>
                <a:gd name="connsiteX818" fmla="*/ 1123079 w 2736726"/>
                <a:gd name="connsiteY818" fmla="*/ 806823 h 976586"/>
                <a:gd name="connsiteX819" fmla="*/ 1217208 w 2736726"/>
                <a:gd name="connsiteY819" fmla="*/ 820270 h 976586"/>
                <a:gd name="connsiteX820" fmla="*/ 1163420 w 2736726"/>
                <a:gd name="connsiteY820" fmla="*/ 860612 h 976586"/>
                <a:gd name="connsiteX821" fmla="*/ 1203761 w 2736726"/>
                <a:gd name="connsiteY821" fmla="*/ 874059 h 976586"/>
                <a:gd name="connsiteX822" fmla="*/ 1217208 w 2736726"/>
                <a:gd name="connsiteY822" fmla="*/ 914400 h 976586"/>
                <a:gd name="connsiteX823" fmla="*/ 1176867 w 2736726"/>
                <a:gd name="connsiteY823" fmla="*/ 793376 h 976586"/>
                <a:gd name="connsiteX824" fmla="*/ 1163420 w 2736726"/>
                <a:gd name="connsiteY824" fmla="*/ 753035 h 976586"/>
                <a:gd name="connsiteX825" fmla="*/ 1176867 w 2736726"/>
                <a:gd name="connsiteY825" fmla="*/ 726141 h 976586"/>
                <a:gd name="connsiteX826" fmla="*/ 1217208 w 2736726"/>
                <a:gd name="connsiteY826" fmla="*/ 779929 h 976586"/>
                <a:gd name="connsiteX827" fmla="*/ 1244102 w 2736726"/>
                <a:gd name="connsiteY827" fmla="*/ 874059 h 976586"/>
                <a:gd name="connsiteX828" fmla="*/ 1203761 w 2736726"/>
                <a:gd name="connsiteY828" fmla="*/ 887506 h 976586"/>
                <a:gd name="connsiteX829" fmla="*/ 1136526 w 2736726"/>
                <a:gd name="connsiteY829" fmla="*/ 779929 h 976586"/>
                <a:gd name="connsiteX830" fmla="*/ 1123079 w 2736726"/>
                <a:gd name="connsiteY830" fmla="*/ 726141 h 976586"/>
                <a:gd name="connsiteX831" fmla="*/ 1203761 w 2736726"/>
                <a:gd name="connsiteY831" fmla="*/ 806823 h 976586"/>
                <a:gd name="connsiteX832" fmla="*/ 1230655 w 2736726"/>
                <a:gd name="connsiteY832" fmla="*/ 847164 h 976586"/>
                <a:gd name="connsiteX833" fmla="*/ 1082738 w 2736726"/>
                <a:gd name="connsiteY833" fmla="*/ 699247 h 976586"/>
                <a:gd name="connsiteX834" fmla="*/ 988608 w 2736726"/>
                <a:gd name="connsiteY834" fmla="*/ 605117 h 976586"/>
                <a:gd name="connsiteX835" fmla="*/ 1042396 w 2736726"/>
                <a:gd name="connsiteY835" fmla="*/ 806823 h 976586"/>
                <a:gd name="connsiteX836" fmla="*/ 1096185 w 2736726"/>
                <a:gd name="connsiteY836" fmla="*/ 900953 h 976586"/>
                <a:gd name="connsiteX837" fmla="*/ 1123079 w 2736726"/>
                <a:gd name="connsiteY837" fmla="*/ 847164 h 976586"/>
                <a:gd name="connsiteX838" fmla="*/ 1123079 w 2736726"/>
                <a:gd name="connsiteY838" fmla="*/ 712694 h 976586"/>
                <a:gd name="connsiteX839" fmla="*/ 1190314 w 2736726"/>
                <a:gd name="connsiteY839" fmla="*/ 806823 h 976586"/>
                <a:gd name="connsiteX840" fmla="*/ 1230655 w 2736726"/>
                <a:gd name="connsiteY840" fmla="*/ 874059 h 976586"/>
                <a:gd name="connsiteX841" fmla="*/ 1190314 w 2736726"/>
                <a:gd name="connsiteY841" fmla="*/ 887506 h 976586"/>
                <a:gd name="connsiteX842" fmla="*/ 1109632 w 2736726"/>
                <a:gd name="connsiteY842" fmla="*/ 820270 h 976586"/>
                <a:gd name="connsiteX843" fmla="*/ 1082738 w 2736726"/>
                <a:gd name="connsiteY843" fmla="*/ 779929 h 976586"/>
                <a:gd name="connsiteX844" fmla="*/ 1136526 w 2736726"/>
                <a:gd name="connsiteY844" fmla="*/ 806823 h 976586"/>
                <a:gd name="connsiteX845" fmla="*/ 1230655 w 2736726"/>
                <a:gd name="connsiteY845" fmla="*/ 860612 h 976586"/>
                <a:gd name="connsiteX846" fmla="*/ 1203761 w 2736726"/>
                <a:gd name="connsiteY846" fmla="*/ 779929 h 976586"/>
                <a:gd name="connsiteX847" fmla="*/ 1163420 w 2736726"/>
                <a:gd name="connsiteY847" fmla="*/ 739588 h 976586"/>
                <a:gd name="connsiteX848" fmla="*/ 1203761 w 2736726"/>
                <a:gd name="connsiteY848" fmla="*/ 847164 h 976586"/>
                <a:gd name="connsiteX849" fmla="*/ 1257549 w 2736726"/>
                <a:gd name="connsiteY849" fmla="*/ 927847 h 976586"/>
                <a:gd name="connsiteX850" fmla="*/ 1351679 w 2736726"/>
                <a:gd name="connsiteY850" fmla="*/ 914400 h 976586"/>
                <a:gd name="connsiteX851" fmla="*/ 1365126 w 2736726"/>
                <a:gd name="connsiteY851" fmla="*/ 874059 h 976586"/>
                <a:gd name="connsiteX852" fmla="*/ 1351679 w 2736726"/>
                <a:gd name="connsiteY852" fmla="*/ 726141 h 976586"/>
                <a:gd name="connsiteX853" fmla="*/ 1324785 w 2736726"/>
                <a:gd name="connsiteY853" fmla="*/ 766482 h 976586"/>
                <a:gd name="connsiteX854" fmla="*/ 1297891 w 2736726"/>
                <a:gd name="connsiteY854" fmla="*/ 712694 h 976586"/>
                <a:gd name="connsiteX855" fmla="*/ 1284443 w 2736726"/>
                <a:gd name="connsiteY855" fmla="*/ 820270 h 976586"/>
                <a:gd name="connsiteX856" fmla="*/ 1270996 w 2736726"/>
                <a:gd name="connsiteY856" fmla="*/ 887506 h 976586"/>
                <a:gd name="connsiteX857" fmla="*/ 1297891 w 2736726"/>
                <a:gd name="connsiteY857" fmla="*/ 793376 h 976586"/>
                <a:gd name="connsiteX858" fmla="*/ 1311338 w 2736726"/>
                <a:gd name="connsiteY858" fmla="*/ 739588 h 976586"/>
                <a:gd name="connsiteX859" fmla="*/ 1297891 w 2736726"/>
                <a:gd name="connsiteY859" fmla="*/ 833717 h 976586"/>
                <a:gd name="connsiteX860" fmla="*/ 1284443 w 2736726"/>
                <a:gd name="connsiteY860" fmla="*/ 874059 h 976586"/>
                <a:gd name="connsiteX861" fmla="*/ 1244102 w 2736726"/>
                <a:gd name="connsiteY861" fmla="*/ 900953 h 976586"/>
                <a:gd name="connsiteX862" fmla="*/ 1203761 w 2736726"/>
                <a:gd name="connsiteY862" fmla="*/ 874059 h 976586"/>
                <a:gd name="connsiteX863" fmla="*/ 1176867 w 2736726"/>
                <a:gd name="connsiteY863" fmla="*/ 847164 h 976586"/>
                <a:gd name="connsiteX864" fmla="*/ 1270996 w 2736726"/>
                <a:gd name="connsiteY864" fmla="*/ 927847 h 976586"/>
                <a:gd name="connsiteX865" fmla="*/ 1203761 w 2736726"/>
                <a:gd name="connsiteY865" fmla="*/ 954741 h 976586"/>
                <a:gd name="connsiteX866" fmla="*/ 1176867 w 2736726"/>
                <a:gd name="connsiteY866" fmla="*/ 900953 h 976586"/>
                <a:gd name="connsiteX867" fmla="*/ 1163420 w 2736726"/>
                <a:gd name="connsiteY867" fmla="*/ 860612 h 976586"/>
                <a:gd name="connsiteX868" fmla="*/ 1244102 w 2736726"/>
                <a:gd name="connsiteY868" fmla="*/ 914400 h 976586"/>
                <a:gd name="connsiteX869" fmla="*/ 1176867 w 2736726"/>
                <a:gd name="connsiteY869" fmla="*/ 900953 h 976586"/>
                <a:gd name="connsiteX870" fmla="*/ 1149973 w 2736726"/>
                <a:gd name="connsiteY870" fmla="*/ 860612 h 976586"/>
                <a:gd name="connsiteX871" fmla="*/ 1190314 w 2736726"/>
                <a:gd name="connsiteY871" fmla="*/ 887506 h 976586"/>
                <a:gd name="connsiteX872" fmla="*/ 1055843 w 2736726"/>
                <a:gd name="connsiteY872" fmla="*/ 672353 h 976586"/>
                <a:gd name="connsiteX873" fmla="*/ 1123079 w 2736726"/>
                <a:gd name="connsiteY873" fmla="*/ 766482 h 976586"/>
                <a:gd name="connsiteX874" fmla="*/ 1149973 w 2736726"/>
                <a:gd name="connsiteY874" fmla="*/ 806823 h 976586"/>
                <a:gd name="connsiteX875" fmla="*/ 1244102 w 2736726"/>
                <a:gd name="connsiteY875" fmla="*/ 887506 h 976586"/>
                <a:gd name="connsiteX876" fmla="*/ 1244102 w 2736726"/>
                <a:gd name="connsiteY876" fmla="*/ 605117 h 976586"/>
                <a:gd name="connsiteX877" fmla="*/ 1324785 w 2736726"/>
                <a:gd name="connsiteY877" fmla="*/ 524435 h 976586"/>
                <a:gd name="connsiteX878" fmla="*/ 1405467 w 2736726"/>
                <a:gd name="connsiteY878" fmla="*/ 470647 h 976586"/>
                <a:gd name="connsiteX879" fmla="*/ 1392020 w 2736726"/>
                <a:gd name="connsiteY879" fmla="*/ 510988 h 976586"/>
                <a:gd name="connsiteX880" fmla="*/ 1338232 w 2736726"/>
                <a:gd name="connsiteY880" fmla="*/ 591670 h 976586"/>
                <a:gd name="connsiteX881" fmla="*/ 1459255 w 2736726"/>
                <a:gd name="connsiteY881" fmla="*/ 537882 h 976586"/>
                <a:gd name="connsiteX882" fmla="*/ 1539938 w 2736726"/>
                <a:gd name="connsiteY882" fmla="*/ 510988 h 976586"/>
                <a:gd name="connsiteX883" fmla="*/ 1365126 w 2736726"/>
                <a:gd name="connsiteY883" fmla="*/ 497541 h 976586"/>
                <a:gd name="connsiteX884" fmla="*/ 1311338 w 2736726"/>
                <a:gd name="connsiteY884" fmla="*/ 484094 h 976586"/>
                <a:gd name="connsiteX885" fmla="*/ 1432361 w 2736726"/>
                <a:gd name="connsiteY885" fmla="*/ 416859 h 976586"/>
                <a:gd name="connsiteX886" fmla="*/ 1876114 w 2736726"/>
                <a:gd name="connsiteY886" fmla="*/ 309282 h 976586"/>
                <a:gd name="connsiteX887" fmla="*/ 1970243 w 2736726"/>
                <a:gd name="connsiteY887" fmla="*/ 295835 h 976586"/>
                <a:gd name="connsiteX888" fmla="*/ 1714749 w 2736726"/>
                <a:gd name="connsiteY888" fmla="*/ 255494 h 976586"/>
                <a:gd name="connsiteX889" fmla="*/ 1768538 w 2736726"/>
                <a:gd name="connsiteY889" fmla="*/ 242047 h 976586"/>
                <a:gd name="connsiteX890" fmla="*/ 2077820 w 2736726"/>
                <a:gd name="connsiteY890" fmla="*/ 228600 h 976586"/>
                <a:gd name="connsiteX891" fmla="*/ 1755091 w 2736726"/>
                <a:gd name="connsiteY891" fmla="*/ 215153 h 976586"/>
                <a:gd name="connsiteX892" fmla="*/ 2037479 w 2736726"/>
                <a:gd name="connsiteY892" fmla="*/ 201706 h 976586"/>
                <a:gd name="connsiteX893" fmla="*/ 2131608 w 2736726"/>
                <a:gd name="connsiteY893" fmla="*/ 188259 h 976586"/>
                <a:gd name="connsiteX894" fmla="*/ 1916455 w 2736726"/>
                <a:gd name="connsiteY894" fmla="*/ 174812 h 976586"/>
                <a:gd name="connsiteX895" fmla="*/ 1270996 w 2736726"/>
                <a:gd name="connsiteY895" fmla="*/ 470647 h 976586"/>
                <a:gd name="connsiteX896" fmla="*/ 1270996 w 2736726"/>
                <a:gd name="connsiteY896" fmla="*/ 470647 h 97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</a:cxnLst>
              <a:rect l="l" t="t" r="r" b="b"/>
              <a:pathLst>
                <a:path w="2736726" h="976586">
                  <a:moveTo>
                    <a:pt x="907926" y="201706"/>
                  </a:moveTo>
                  <a:lnTo>
                    <a:pt x="907926" y="201706"/>
                  </a:lnTo>
                  <a:cubicBezTo>
                    <a:pt x="951086" y="190916"/>
                    <a:pt x="1099555" y="147917"/>
                    <a:pt x="1163420" y="147917"/>
                  </a:cubicBezTo>
                  <a:cubicBezTo>
                    <a:pt x="1293486" y="147917"/>
                    <a:pt x="1423397" y="156882"/>
                    <a:pt x="1553385" y="161364"/>
                  </a:cubicBezTo>
                  <a:cubicBezTo>
                    <a:pt x="1101470" y="225925"/>
                    <a:pt x="1571222" y="160816"/>
                    <a:pt x="1244102" y="201706"/>
                  </a:cubicBezTo>
                  <a:cubicBezTo>
                    <a:pt x="1006288" y="231433"/>
                    <a:pt x="1322346" y="197916"/>
                    <a:pt x="1015502" y="228600"/>
                  </a:cubicBezTo>
                  <a:cubicBezTo>
                    <a:pt x="952749" y="224118"/>
                    <a:pt x="862141" y="267500"/>
                    <a:pt x="827243" y="215153"/>
                  </a:cubicBezTo>
                  <a:cubicBezTo>
                    <a:pt x="822191" y="207576"/>
                    <a:pt x="1068409" y="178284"/>
                    <a:pt x="1096185" y="174812"/>
                  </a:cubicBezTo>
                  <a:cubicBezTo>
                    <a:pt x="934820" y="170329"/>
                    <a:pt x="773222" y="171130"/>
                    <a:pt x="612091" y="161364"/>
                  </a:cubicBezTo>
                  <a:cubicBezTo>
                    <a:pt x="597943" y="160506"/>
                    <a:pt x="638595" y="150992"/>
                    <a:pt x="652432" y="147917"/>
                  </a:cubicBezTo>
                  <a:cubicBezTo>
                    <a:pt x="702288" y="136838"/>
                    <a:pt x="794165" y="126839"/>
                    <a:pt x="840691" y="121023"/>
                  </a:cubicBezTo>
                  <a:cubicBezTo>
                    <a:pt x="773456" y="116541"/>
                    <a:pt x="686634" y="155223"/>
                    <a:pt x="638985" y="107576"/>
                  </a:cubicBezTo>
                  <a:cubicBezTo>
                    <a:pt x="597659" y="66252"/>
                    <a:pt x="755555" y="98982"/>
                    <a:pt x="813796" y="94129"/>
                  </a:cubicBezTo>
                  <a:lnTo>
                    <a:pt x="961714" y="80682"/>
                  </a:lnTo>
                  <a:lnTo>
                    <a:pt x="1136526" y="94129"/>
                  </a:lnTo>
                  <a:cubicBezTo>
                    <a:pt x="1076737" y="133988"/>
                    <a:pt x="850008" y="99180"/>
                    <a:pt x="921373" y="107576"/>
                  </a:cubicBezTo>
                  <a:cubicBezTo>
                    <a:pt x="1068345" y="124867"/>
                    <a:pt x="1217231" y="115834"/>
                    <a:pt x="1365126" y="121023"/>
                  </a:cubicBezTo>
                  <a:lnTo>
                    <a:pt x="1687855" y="134470"/>
                  </a:lnTo>
                  <a:cubicBezTo>
                    <a:pt x="1719232" y="138952"/>
                    <a:pt x="1750905" y="141701"/>
                    <a:pt x="1781985" y="147917"/>
                  </a:cubicBezTo>
                  <a:cubicBezTo>
                    <a:pt x="1795884" y="150697"/>
                    <a:pt x="1835487" y="156100"/>
                    <a:pt x="1822326" y="161364"/>
                  </a:cubicBezTo>
                  <a:cubicBezTo>
                    <a:pt x="1788773" y="174786"/>
                    <a:pt x="1750857" y="173338"/>
                    <a:pt x="1714749" y="174812"/>
                  </a:cubicBezTo>
                  <a:cubicBezTo>
                    <a:pt x="1531071" y="182309"/>
                    <a:pt x="1347196" y="183777"/>
                    <a:pt x="1163420" y="188259"/>
                  </a:cubicBezTo>
                  <a:cubicBezTo>
                    <a:pt x="1798991" y="239104"/>
                    <a:pt x="1612000" y="216831"/>
                    <a:pt x="598643" y="201706"/>
                  </a:cubicBezTo>
                  <a:cubicBezTo>
                    <a:pt x="1212701" y="163328"/>
                    <a:pt x="925110" y="176063"/>
                    <a:pt x="2104714" y="201706"/>
                  </a:cubicBezTo>
                  <a:cubicBezTo>
                    <a:pt x="2123191" y="202108"/>
                    <a:pt x="2068855" y="210671"/>
                    <a:pt x="2050926" y="215153"/>
                  </a:cubicBezTo>
                  <a:lnTo>
                    <a:pt x="652432" y="188259"/>
                  </a:lnTo>
                  <a:cubicBezTo>
                    <a:pt x="602949" y="186663"/>
                    <a:pt x="750872" y="176579"/>
                    <a:pt x="800349" y="174812"/>
                  </a:cubicBezTo>
                  <a:cubicBezTo>
                    <a:pt x="1001976" y="167611"/>
                    <a:pt x="1203761" y="165847"/>
                    <a:pt x="1405467" y="161364"/>
                  </a:cubicBezTo>
                  <a:lnTo>
                    <a:pt x="1244102" y="147917"/>
                  </a:lnTo>
                  <a:cubicBezTo>
                    <a:pt x="1203696" y="144069"/>
                    <a:pt x="1082673" y="138318"/>
                    <a:pt x="1123079" y="134470"/>
                  </a:cubicBezTo>
                  <a:cubicBezTo>
                    <a:pt x="1257018" y="121714"/>
                    <a:pt x="1392020" y="125505"/>
                    <a:pt x="1526491" y="121023"/>
                  </a:cubicBezTo>
                  <a:cubicBezTo>
                    <a:pt x="1481667" y="116541"/>
                    <a:pt x="1437014" y="109771"/>
                    <a:pt x="1392020" y="107576"/>
                  </a:cubicBezTo>
                  <a:cubicBezTo>
                    <a:pt x="1253160" y="100802"/>
                    <a:pt x="1113744" y="105216"/>
                    <a:pt x="975161" y="94129"/>
                  </a:cubicBezTo>
                  <a:cubicBezTo>
                    <a:pt x="947983" y="91955"/>
                    <a:pt x="1028658" y="82773"/>
                    <a:pt x="1055843" y="80682"/>
                  </a:cubicBezTo>
                  <a:cubicBezTo>
                    <a:pt x="1145338" y="73798"/>
                    <a:pt x="1235138" y="71717"/>
                    <a:pt x="1324785" y="67235"/>
                  </a:cubicBezTo>
                  <a:cubicBezTo>
                    <a:pt x="1154455" y="62753"/>
                    <a:pt x="983831" y="64758"/>
                    <a:pt x="813796" y="53788"/>
                  </a:cubicBezTo>
                  <a:cubicBezTo>
                    <a:pt x="782167" y="51747"/>
                    <a:pt x="876457" y="44117"/>
                    <a:pt x="907926" y="40341"/>
                  </a:cubicBezTo>
                  <a:cubicBezTo>
                    <a:pt x="1110188" y="16070"/>
                    <a:pt x="1123402" y="15863"/>
                    <a:pt x="1297891" y="0"/>
                  </a:cubicBezTo>
                  <a:cubicBezTo>
                    <a:pt x="1329267" y="4482"/>
                    <a:pt x="1365648" y="-4134"/>
                    <a:pt x="1392020" y="13447"/>
                  </a:cubicBezTo>
                  <a:cubicBezTo>
                    <a:pt x="1407397" y="23698"/>
                    <a:pt x="1356354" y="23270"/>
                    <a:pt x="1338232" y="26894"/>
                  </a:cubicBezTo>
                  <a:cubicBezTo>
                    <a:pt x="1311496" y="32241"/>
                    <a:pt x="1284443" y="35859"/>
                    <a:pt x="1257549" y="40341"/>
                  </a:cubicBezTo>
                  <a:lnTo>
                    <a:pt x="1781985" y="53788"/>
                  </a:lnTo>
                  <a:cubicBezTo>
                    <a:pt x="1831454" y="55767"/>
                    <a:pt x="1881113" y="58823"/>
                    <a:pt x="1929902" y="67235"/>
                  </a:cubicBezTo>
                  <a:cubicBezTo>
                    <a:pt x="2023013" y="83289"/>
                    <a:pt x="2129104" y="110312"/>
                    <a:pt x="2225738" y="134470"/>
                  </a:cubicBezTo>
                  <a:cubicBezTo>
                    <a:pt x="2160027" y="178276"/>
                    <a:pt x="2199427" y="160390"/>
                    <a:pt x="2091267" y="174812"/>
                  </a:cubicBezTo>
                  <a:cubicBezTo>
                    <a:pt x="1897357" y="200668"/>
                    <a:pt x="1941277" y="190152"/>
                    <a:pt x="1647514" y="215153"/>
                  </a:cubicBezTo>
                  <a:lnTo>
                    <a:pt x="1351679" y="242047"/>
                  </a:lnTo>
                  <a:cubicBezTo>
                    <a:pt x="1729777" y="254650"/>
                    <a:pt x="1771491" y="251258"/>
                    <a:pt x="2145055" y="282388"/>
                  </a:cubicBezTo>
                  <a:cubicBezTo>
                    <a:pt x="2235353" y="289913"/>
                    <a:pt x="2349492" y="298529"/>
                    <a:pt x="2440891" y="309282"/>
                  </a:cubicBezTo>
                  <a:cubicBezTo>
                    <a:pt x="2472369" y="312985"/>
                    <a:pt x="2566715" y="322729"/>
                    <a:pt x="2535020" y="322729"/>
                  </a:cubicBezTo>
                  <a:cubicBezTo>
                    <a:pt x="2467635" y="322729"/>
                    <a:pt x="2400500" y="314450"/>
                    <a:pt x="2333314" y="309282"/>
                  </a:cubicBezTo>
                  <a:cubicBezTo>
                    <a:pt x="2283951" y="305485"/>
                    <a:pt x="2234734" y="299947"/>
                    <a:pt x="2185396" y="295835"/>
                  </a:cubicBezTo>
                  <a:lnTo>
                    <a:pt x="2010585" y="282388"/>
                  </a:lnTo>
                  <a:cubicBezTo>
                    <a:pt x="1925420" y="268941"/>
                    <a:pt x="1840534" y="253593"/>
                    <a:pt x="1755091" y="242047"/>
                  </a:cubicBezTo>
                  <a:cubicBezTo>
                    <a:pt x="1674643" y="231176"/>
                    <a:pt x="1593358" y="226964"/>
                    <a:pt x="1513043" y="215153"/>
                  </a:cubicBezTo>
                  <a:cubicBezTo>
                    <a:pt x="1112771" y="156290"/>
                    <a:pt x="1468157" y="193140"/>
                    <a:pt x="1136526" y="147917"/>
                  </a:cubicBezTo>
                  <a:cubicBezTo>
                    <a:pt x="780972" y="99431"/>
                    <a:pt x="1163880" y="161441"/>
                    <a:pt x="921373" y="121023"/>
                  </a:cubicBezTo>
                  <a:cubicBezTo>
                    <a:pt x="1020658" y="81309"/>
                    <a:pt x="974095" y="93003"/>
                    <a:pt x="1109632" y="80682"/>
                  </a:cubicBezTo>
                  <a:cubicBezTo>
                    <a:pt x="1167834" y="75391"/>
                    <a:pt x="1226202" y="72088"/>
                    <a:pt x="1284443" y="67235"/>
                  </a:cubicBezTo>
                  <a:lnTo>
                    <a:pt x="1432361" y="53788"/>
                  </a:lnTo>
                  <a:cubicBezTo>
                    <a:pt x="1365126" y="49306"/>
                    <a:pt x="1297736" y="46730"/>
                    <a:pt x="1230655" y="40341"/>
                  </a:cubicBezTo>
                  <a:cubicBezTo>
                    <a:pt x="1203513" y="37756"/>
                    <a:pt x="1122708" y="26894"/>
                    <a:pt x="1149973" y="26894"/>
                  </a:cubicBezTo>
                  <a:cubicBezTo>
                    <a:pt x="1293478" y="26894"/>
                    <a:pt x="1436844" y="35859"/>
                    <a:pt x="1580279" y="40341"/>
                  </a:cubicBezTo>
                  <a:cubicBezTo>
                    <a:pt x="1849573" y="74003"/>
                    <a:pt x="1606432" y="37850"/>
                    <a:pt x="1297891" y="67235"/>
                  </a:cubicBezTo>
                  <a:cubicBezTo>
                    <a:pt x="1261916" y="70661"/>
                    <a:pt x="1369577" y="76460"/>
                    <a:pt x="1405467" y="80682"/>
                  </a:cubicBezTo>
                  <a:cubicBezTo>
                    <a:pt x="1508553" y="92810"/>
                    <a:pt x="1612800" y="100633"/>
                    <a:pt x="1714749" y="121023"/>
                  </a:cubicBezTo>
                  <a:cubicBezTo>
                    <a:pt x="1732872" y="124647"/>
                    <a:pt x="1750608" y="129988"/>
                    <a:pt x="1768538" y="134470"/>
                  </a:cubicBezTo>
                  <a:cubicBezTo>
                    <a:pt x="1750608" y="143435"/>
                    <a:pt x="1734350" y="157164"/>
                    <a:pt x="1714749" y="161364"/>
                  </a:cubicBezTo>
                  <a:cubicBezTo>
                    <a:pt x="1670702" y="170803"/>
                    <a:pt x="1535279" y="172766"/>
                    <a:pt x="1580279" y="174812"/>
                  </a:cubicBezTo>
                  <a:cubicBezTo>
                    <a:pt x="1822118" y="185805"/>
                    <a:pt x="2064373" y="183777"/>
                    <a:pt x="2306420" y="188259"/>
                  </a:cubicBezTo>
                  <a:cubicBezTo>
                    <a:pt x="2337796" y="192741"/>
                    <a:pt x="2369365" y="196036"/>
                    <a:pt x="2400549" y="201706"/>
                  </a:cubicBezTo>
                  <a:cubicBezTo>
                    <a:pt x="2418732" y="205012"/>
                    <a:pt x="2462603" y="198623"/>
                    <a:pt x="2454338" y="215153"/>
                  </a:cubicBezTo>
                  <a:cubicBezTo>
                    <a:pt x="2444117" y="235596"/>
                    <a:pt x="2409818" y="226076"/>
                    <a:pt x="2387102" y="228600"/>
                  </a:cubicBezTo>
                  <a:cubicBezTo>
                    <a:pt x="2329017" y="235054"/>
                    <a:pt x="2270561" y="237565"/>
                    <a:pt x="2212291" y="242047"/>
                  </a:cubicBezTo>
                  <a:cubicBezTo>
                    <a:pt x="2189879" y="246529"/>
                    <a:pt x="2167367" y="250536"/>
                    <a:pt x="2145055" y="255494"/>
                  </a:cubicBezTo>
                  <a:cubicBezTo>
                    <a:pt x="2127014" y="259503"/>
                    <a:pt x="2109679" y="267340"/>
                    <a:pt x="2091267" y="268941"/>
                  </a:cubicBezTo>
                  <a:cubicBezTo>
                    <a:pt x="2006305" y="276329"/>
                    <a:pt x="1920938" y="277906"/>
                    <a:pt x="1835773" y="282388"/>
                  </a:cubicBezTo>
                  <a:cubicBezTo>
                    <a:pt x="1898526" y="286870"/>
                    <a:pt x="1973702" y="258087"/>
                    <a:pt x="2024032" y="295835"/>
                  </a:cubicBezTo>
                  <a:cubicBezTo>
                    <a:pt x="2060601" y="323262"/>
                    <a:pt x="1889561" y="322729"/>
                    <a:pt x="1889561" y="322729"/>
                  </a:cubicBezTo>
                  <a:cubicBezTo>
                    <a:pt x="1907490" y="327211"/>
                    <a:pt x="1925308" y="332167"/>
                    <a:pt x="1943349" y="336176"/>
                  </a:cubicBezTo>
                  <a:cubicBezTo>
                    <a:pt x="1965661" y="341134"/>
                    <a:pt x="2010585" y="326767"/>
                    <a:pt x="2010585" y="349623"/>
                  </a:cubicBezTo>
                  <a:cubicBezTo>
                    <a:pt x="2010585" y="372479"/>
                    <a:pt x="1965661" y="358112"/>
                    <a:pt x="1943349" y="363070"/>
                  </a:cubicBezTo>
                  <a:cubicBezTo>
                    <a:pt x="1892695" y="374326"/>
                    <a:pt x="1894143" y="374990"/>
                    <a:pt x="1849220" y="389964"/>
                  </a:cubicBezTo>
                  <a:cubicBezTo>
                    <a:pt x="2024032" y="394447"/>
                    <a:pt x="2198786" y="403412"/>
                    <a:pt x="2373655" y="403412"/>
                  </a:cubicBezTo>
                  <a:cubicBezTo>
                    <a:pt x="2530601" y="403412"/>
                    <a:pt x="2059768" y="397611"/>
                    <a:pt x="1903008" y="389964"/>
                  </a:cubicBezTo>
                  <a:cubicBezTo>
                    <a:pt x="1875775" y="388636"/>
                    <a:pt x="1849220" y="380999"/>
                    <a:pt x="1822326" y="376517"/>
                  </a:cubicBezTo>
                  <a:cubicBezTo>
                    <a:pt x="1858185" y="372035"/>
                    <a:pt x="1893823" y="365132"/>
                    <a:pt x="1929902" y="363070"/>
                  </a:cubicBezTo>
                  <a:cubicBezTo>
                    <a:pt x="2284963" y="342781"/>
                    <a:pt x="2423248" y="368234"/>
                    <a:pt x="2198843" y="336176"/>
                  </a:cubicBezTo>
                  <a:cubicBezTo>
                    <a:pt x="2006102" y="340658"/>
                    <a:pt x="1813080" y="338302"/>
                    <a:pt x="1620620" y="349623"/>
                  </a:cubicBezTo>
                  <a:cubicBezTo>
                    <a:pt x="1580101" y="352006"/>
                    <a:pt x="1701410" y="357706"/>
                    <a:pt x="1741643" y="363070"/>
                  </a:cubicBezTo>
                  <a:cubicBezTo>
                    <a:pt x="1768669" y="366673"/>
                    <a:pt x="1849591" y="376517"/>
                    <a:pt x="1822326" y="376517"/>
                  </a:cubicBezTo>
                  <a:cubicBezTo>
                    <a:pt x="1759413" y="376517"/>
                    <a:pt x="1696820" y="367552"/>
                    <a:pt x="1634067" y="363070"/>
                  </a:cubicBezTo>
                  <a:cubicBezTo>
                    <a:pt x="1669926" y="358588"/>
                    <a:pt x="1705685" y="353219"/>
                    <a:pt x="1741643" y="349623"/>
                  </a:cubicBezTo>
                  <a:cubicBezTo>
                    <a:pt x="1929669" y="330821"/>
                    <a:pt x="1848511" y="354342"/>
                    <a:pt x="1943349" y="322729"/>
                  </a:cubicBezTo>
                  <a:cubicBezTo>
                    <a:pt x="1593604" y="302156"/>
                    <a:pt x="1790872" y="314921"/>
                    <a:pt x="1351679" y="282388"/>
                  </a:cubicBezTo>
                  <a:cubicBezTo>
                    <a:pt x="1078966" y="262187"/>
                    <a:pt x="1898526" y="291353"/>
                    <a:pt x="2171949" y="295835"/>
                  </a:cubicBezTo>
                  <a:cubicBezTo>
                    <a:pt x="2198293" y="304616"/>
                    <a:pt x="2283724" y="325679"/>
                    <a:pt x="2145055" y="322729"/>
                  </a:cubicBezTo>
                  <a:cubicBezTo>
                    <a:pt x="1956626" y="318720"/>
                    <a:pt x="1768538" y="304800"/>
                    <a:pt x="1580279" y="295835"/>
                  </a:cubicBezTo>
                  <a:cubicBezTo>
                    <a:pt x="1682375" y="312851"/>
                    <a:pt x="1647640" y="303941"/>
                    <a:pt x="1755091" y="336176"/>
                  </a:cubicBezTo>
                  <a:cubicBezTo>
                    <a:pt x="1768668" y="340249"/>
                    <a:pt x="1809606" y="349623"/>
                    <a:pt x="1795432" y="349623"/>
                  </a:cubicBezTo>
                  <a:cubicBezTo>
                    <a:pt x="1642966" y="349623"/>
                    <a:pt x="1490632" y="340658"/>
                    <a:pt x="1338232" y="336176"/>
                  </a:cubicBezTo>
                  <a:cubicBezTo>
                    <a:pt x="1257550" y="327211"/>
                    <a:pt x="1175787" y="325202"/>
                    <a:pt x="1096185" y="309282"/>
                  </a:cubicBezTo>
                  <a:lnTo>
                    <a:pt x="961714" y="282388"/>
                  </a:lnTo>
                  <a:cubicBezTo>
                    <a:pt x="1506102" y="250365"/>
                    <a:pt x="996418" y="286362"/>
                    <a:pt x="517961" y="255494"/>
                  </a:cubicBezTo>
                  <a:cubicBezTo>
                    <a:pt x="432855" y="250003"/>
                    <a:pt x="688172" y="242047"/>
                    <a:pt x="773455" y="242047"/>
                  </a:cubicBezTo>
                  <a:cubicBezTo>
                    <a:pt x="831898" y="242047"/>
                    <a:pt x="656914" y="251012"/>
                    <a:pt x="598643" y="255494"/>
                  </a:cubicBezTo>
                  <a:cubicBezTo>
                    <a:pt x="1155638" y="277774"/>
                    <a:pt x="940414" y="259350"/>
                    <a:pt x="652432" y="282388"/>
                  </a:cubicBezTo>
                  <a:cubicBezTo>
                    <a:pt x="634009" y="283862"/>
                    <a:pt x="616573" y="291353"/>
                    <a:pt x="598643" y="295835"/>
                  </a:cubicBezTo>
                  <a:lnTo>
                    <a:pt x="692773" y="309282"/>
                  </a:lnTo>
                  <a:cubicBezTo>
                    <a:pt x="674482" y="345864"/>
                    <a:pt x="515079" y="310997"/>
                    <a:pt x="491067" y="309282"/>
                  </a:cubicBezTo>
                  <a:cubicBezTo>
                    <a:pt x="397070" y="302568"/>
                    <a:pt x="302808" y="300317"/>
                    <a:pt x="208679" y="295835"/>
                  </a:cubicBezTo>
                  <a:cubicBezTo>
                    <a:pt x="244538" y="300317"/>
                    <a:pt x="282702" y="295861"/>
                    <a:pt x="316255" y="309282"/>
                  </a:cubicBezTo>
                  <a:cubicBezTo>
                    <a:pt x="329416" y="314546"/>
                    <a:pt x="289543" y="318835"/>
                    <a:pt x="275914" y="322729"/>
                  </a:cubicBezTo>
                  <a:cubicBezTo>
                    <a:pt x="258144" y="327806"/>
                    <a:pt x="240055" y="331694"/>
                    <a:pt x="222126" y="336176"/>
                  </a:cubicBezTo>
                  <a:cubicBezTo>
                    <a:pt x="1179334" y="356542"/>
                    <a:pt x="955927" y="338157"/>
                    <a:pt x="544855" y="363070"/>
                  </a:cubicBezTo>
                  <a:cubicBezTo>
                    <a:pt x="499891" y="365795"/>
                    <a:pt x="455263" y="372615"/>
                    <a:pt x="410385" y="376517"/>
                  </a:cubicBezTo>
                  <a:cubicBezTo>
                    <a:pt x="352162" y="381580"/>
                    <a:pt x="293844" y="385482"/>
                    <a:pt x="235573" y="389964"/>
                  </a:cubicBezTo>
                  <a:cubicBezTo>
                    <a:pt x="320738" y="394447"/>
                    <a:pt x="406017" y="397112"/>
                    <a:pt x="491067" y="403412"/>
                  </a:cubicBezTo>
                  <a:cubicBezTo>
                    <a:pt x="510822" y="404875"/>
                    <a:pt x="667478" y="425707"/>
                    <a:pt x="692773" y="430306"/>
                  </a:cubicBezTo>
                  <a:cubicBezTo>
                    <a:pt x="710956" y="433612"/>
                    <a:pt x="728520" y="439744"/>
                    <a:pt x="746561" y="443753"/>
                  </a:cubicBezTo>
                  <a:cubicBezTo>
                    <a:pt x="768872" y="448711"/>
                    <a:pt x="791384" y="452718"/>
                    <a:pt x="813796" y="457200"/>
                  </a:cubicBezTo>
                  <a:lnTo>
                    <a:pt x="571749" y="470647"/>
                  </a:lnTo>
                  <a:cubicBezTo>
                    <a:pt x="567274" y="470910"/>
                    <a:pt x="585196" y="470647"/>
                    <a:pt x="585196" y="470647"/>
                  </a:cubicBezTo>
                  <a:cubicBezTo>
                    <a:pt x="727769" y="435004"/>
                    <a:pt x="629534" y="465148"/>
                    <a:pt x="383491" y="443753"/>
                  </a:cubicBezTo>
                  <a:cubicBezTo>
                    <a:pt x="365079" y="442152"/>
                    <a:pt x="347632" y="434788"/>
                    <a:pt x="329702" y="430306"/>
                  </a:cubicBezTo>
                  <a:cubicBezTo>
                    <a:pt x="413409" y="402404"/>
                    <a:pt x="356144" y="419639"/>
                    <a:pt x="504514" y="389964"/>
                  </a:cubicBezTo>
                  <a:cubicBezTo>
                    <a:pt x="518413" y="387184"/>
                    <a:pt x="531408" y="380999"/>
                    <a:pt x="544855" y="376517"/>
                  </a:cubicBezTo>
                  <a:cubicBezTo>
                    <a:pt x="504514" y="372035"/>
                    <a:pt x="464421" y="363070"/>
                    <a:pt x="423832" y="363070"/>
                  </a:cubicBezTo>
                  <a:cubicBezTo>
                    <a:pt x="345997" y="363070"/>
                    <a:pt x="371901" y="375588"/>
                    <a:pt x="316255" y="403412"/>
                  </a:cubicBezTo>
                  <a:cubicBezTo>
                    <a:pt x="303577" y="409751"/>
                    <a:pt x="289361" y="412377"/>
                    <a:pt x="275914" y="416859"/>
                  </a:cubicBezTo>
                  <a:cubicBezTo>
                    <a:pt x="311773" y="421341"/>
                    <a:pt x="354581" y="408623"/>
                    <a:pt x="383491" y="430306"/>
                  </a:cubicBezTo>
                  <a:cubicBezTo>
                    <a:pt x="399528" y="442334"/>
                    <a:pt x="348127" y="449304"/>
                    <a:pt x="329702" y="457200"/>
                  </a:cubicBezTo>
                  <a:cubicBezTo>
                    <a:pt x="302694" y="468775"/>
                    <a:pt x="262869" y="477270"/>
                    <a:pt x="235573" y="484094"/>
                  </a:cubicBezTo>
                  <a:cubicBezTo>
                    <a:pt x="280396" y="488576"/>
                    <a:pt x="334005" y="470513"/>
                    <a:pt x="370043" y="497541"/>
                  </a:cubicBezTo>
                  <a:cubicBezTo>
                    <a:pt x="392722" y="514550"/>
                    <a:pt x="289361" y="524435"/>
                    <a:pt x="289361" y="524435"/>
                  </a:cubicBezTo>
                  <a:cubicBezTo>
                    <a:pt x="400486" y="561477"/>
                    <a:pt x="260635" y="508871"/>
                    <a:pt x="181785" y="551329"/>
                  </a:cubicBezTo>
                  <a:cubicBezTo>
                    <a:pt x="156825" y="564769"/>
                    <a:pt x="163856" y="605118"/>
                    <a:pt x="154891" y="632012"/>
                  </a:cubicBezTo>
                  <a:cubicBezTo>
                    <a:pt x="150882" y="644040"/>
                    <a:pt x="119031" y="649941"/>
                    <a:pt x="127996" y="658906"/>
                  </a:cubicBezTo>
                  <a:cubicBezTo>
                    <a:pt x="138019" y="668929"/>
                    <a:pt x="155309" y="651043"/>
                    <a:pt x="168338" y="645459"/>
                  </a:cubicBezTo>
                  <a:cubicBezTo>
                    <a:pt x="266787" y="603266"/>
                    <a:pt x="176743" y="629910"/>
                    <a:pt x="275914" y="605117"/>
                  </a:cubicBezTo>
                  <a:cubicBezTo>
                    <a:pt x="289361" y="596152"/>
                    <a:pt x="301800" y="585451"/>
                    <a:pt x="316255" y="578223"/>
                  </a:cubicBezTo>
                  <a:cubicBezTo>
                    <a:pt x="381645" y="545528"/>
                    <a:pt x="470320" y="574253"/>
                    <a:pt x="195232" y="551329"/>
                  </a:cubicBezTo>
                  <a:cubicBezTo>
                    <a:pt x="213161" y="546847"/>
                    <a:pt x="231250" y="542959"/>
                    <a:pt x="249020" y="537882"/>
                  </a:cubicBezTo>
                  <a:cubicBezTo>
                    <a:pt x="262649" y="533988"/>
                    <a:pt x="275311" y="526308"/>
                    <a:pt x="289361" y="524435"/>
                  </a:cubicBezTo>
                  <a:cubicBezTo>
                    <a:pt x="342862" y="517302"/>
                    <a:pt x="396938" y="515470"/>
                    <a:pt x="450726" y="510988"/>
                  </a:cubicBezTo>
                  <a:cubicBezTo>
                    <a:pt x="606809" y="471967"/>
                    <a:pt x="449070" y="516939"/>
                    <a:pt x="235573" y="484094"/>
                  </a:cubicBezTo>
                  <a:cubicBezTo>
                    <a:pt x="204247" y="479275"/>
                    <a:pt x="361397" y="470647"/>
                    <a:pt x="329702" y="470647"/>
                  </a:cubicBezTo>
                  <a:cubicBezTo>
                    <a:pt x="289113" y="470647"/>
                    <a:pt x="249020" y="479612"/>
                    <a:pt x="208679" y="484094"/>
                  </a:cubicBezTo>
                  <a:cubicBezTo>
                    <a:pt x="278865" y="530885"/>
                    <a:pt x="221001" y="500279"/>
                    <a:pt x="329702" y="524435"/>
                  </a:cubicBezTo>
                  <a:cubicBezTo>
                    <a:pt x="343539" y="527510"/>
                    <a:pt x="356414" y="533988"/>
                    <a:pt x="370043" y="537882"/>
                  </a:cubicBezTo>
                  <a:cubicBezTo>
                    <a:pt x="488237" y="571651"/>
                    <a:pt x="367450" y="532535"/>
                    <a:pt x="464173" y="564776"/>
                  </a:cubicBezTo>
                  <a:cubicBezTo>
                    <a:pt x="446244" y="569258"/>
                    <a:pt x="428426" y="574214"/>
                    <a:pt x="410385" y="578223"/>
                  </a:cubicBezTo>
                  <a:cubicBezTo>
                    <a:pt x="388073" y="583181"/>
                    <a:pt x="320737" y="587188"/>
                    <a:pt x="343149" y="591670"/>
                  </a:cubicBezTo>
                  <a:cubicBezTo>
                    <a:pt x="409225" y="604885"/>
                    <a:pt x="612240" y="605117"/>
                    <a:pt x="544855" y="605117"/>
                  </a:cubicBezTo>
                  <a:cubicBezTo>
                    <a:pt x="455096" y="605117"/>
                    <a:pt x="365561" y="596152"/>
                    <a:pt x="275914" y="591670"/>
                  </a:cubicBezTo>
                  <a:cubicBezTo>
                    <a:pt x="293843" y="596152"/>
                    <a:pt x="311932" y="600040"/>
                    <a:pt x="329702" y="605117"/>
                  </a:cubicBezTo>
                  <a:cubicBezTo>
                    <a:pt x="464772" y="643708"/>
                    <a:pt x="255639" y="589961"/>
                    <a:pt x="423832" y="632012"/>
                  </a:cubicBezTo>
                  <a:cubicBezTo>
                    <a:pt x="410385" y="640977"/>
                    <a:pt x="399527" y="656901"/>
                    <a:pt x="383491" y="658906"/>
                  </a:cubicBezTo>
                  <a:cubicBezTo>
                    <a:pt x="372109" y="660329"/>
                    <a:pt x="278611" y="636048"/>
                    <a:pt x="262467" y="632012"/>
                  </a:cubicBezTo>
                  <a:cubicBezTo>
                    <a:pt x="249020" y="623047"/>
                    <a:pt x="206184" y="607774"/>
                    <a:pt x="222126" y="605117"/>
                  </a:cubicBezTo>
                  <a:cubicBezTo>
                    <a:pt x="282176" y="595108"/>
                    <a:pt x="330856" y="614466"/>
                    <a:pt x="383491" y="632012"/>
                  </a:cubicBezTo>
                  <a:cubicBezTo>
                    <a:pt x="370044" y="640977"/>
                    <a:pt x="359186" y="656901"/>
                    <a:pt x="343149" y="658906"/>
                  </a:cubicBezTo>
                  <a:cubicBezTo>
                    <a:pt x="319546" y="661856"/>
                    <a:pt x="261917" y="640793"/>
                    <a:pt x="235573" y="632012"/>
                  </a:cubicBezTo>
                  <a:cubicBezTo>
                    <a:pt x="231091" y="618565"/>
                    <a:pt x="208679" y="596153"/>
                    <a:pt x="222126" y="591670"/>
                  </a:cubicBezTo>
                  <a:cubicBezTo>
                    <a:pt x="252194" y="581647"/>
                    <a:pt x="285372" y="597990"/>
                    <a:pt x="316255" y="605117"/>
                  </a:cubicBezTo>
                  <a:cubicBezTo>
                    <a:pt x="389677" y="622061"/>
                    <a:pt x="386230" y="624873"/>
                    <a:pt x="437279" y="658906"/>
                  </a:cubicBezTo>
                  <a:cubicBezTo>
                    <a:pt x="441761" y="672353"/>
                    <a:pt x="439192" y="691008"/>
                    <a:pt x="450726" y="699247"/>
                  </a:cubicBezTo>
                  <a:cubicBezTo>
                    <a:pt x="473794" y="715724"/>
                    <a:pt x="531408" y="726141"/>
                    <a:pt x="531408" y="726141"/>
                  </a:cubicBezTo>
                  <a:cubicBezTo>
                    <a:pt x="473517" y="740614"/>
                    <a:pt x="462879" y="750869"/>
                    <a:pt x="396938" y="726141"/>
                  </a:cubicBezTo>
                  <a:cubicBezTo>
                    <a:pt x="385067" y="721689"/>
                    <a:pt x="379008" y="708212"/>
                    <a:pt x="370043" y="699247"/>
                  </a:cubicBezTo>
                  <a:cubicBezTo>
                    <a:pt x="347631" y="632012"/>
                    <a:pt x="370043" y="663389"/>
                    <a:pt x="275914" y="632012"/>
                  </a:cubicBezTo>
                  <a:lnTo>
                    <a:pt x="235573" y="618564"/>
                  </a:lnTo>
                  <a:cubicBezTo>
                    <a:pt x="222126" y="623047"/>
                    <a:pt x="208983" y="628574"/>
                    <a:pt x="195232" y="632012"/>
                  </a:cubicBezTo>
                  <a:cubicBezTo>
                    <a:pt x="158215" y="641267"/>
                    <a:pt x="63809" y="662806"/>
                    <a:pt x="181785" y="618564"/>
                  </a:cubicBezTo>
                  <a:cubicBezTo>
                    <a:pt x="199089" y="612075"/>
                    <a:pt x="217871" y="610428"/>
                    <a:pt x="235573" y="605117"/>
                  </a:cubicBezTo>
                  <a:cubicBezTo>
                    <a:pt x="269226" y="595021"/>
                    <a:pt x="388312" y="549185"/>
                    <a:pt x="262467" y="605117"/>
                  </a:cubicBezTo>
                  <a:cubicBezTo>
                    <a:pt x="240409" y="614921"/>
                    <a:pt x="217644" y="623047"/>
                    <a:pt x="195232" y="632012"/>
                  </a:cubicBezTo>
                  <a:cubicBezTo>
                    <a:pt x="231091" y="636494"/>
                    <a:pt x="282762" y="615391"/>
                    <a:pt x="302808" y="645459"/>
                  </a:cubicBezTo>
                  <a:cubicBezTo>
                    <a:pt x="318533" y="669047"/>
                    <a:pt x="222126" y="672353"/>
                    <a:pt x="222126" y="672353"/>
                  </a:cubicBezTo>
                  <a:cubicBezTo>
                    <a:pt x="226608" y="658906"/>
                    <a:pt x="225550" y="642035"/>
                    <a:pt x="235573" y="632012"/>
                  </a:cubicBezTo>
                  <a:cubicBezTo>
                    <a:pt x="245596" y="621989"/>
                    <a:pt x="263236" y="624903"/>
                    <a:pt x="275914" y="618564"/>
                  </a:cubicBezTo>
                  <a:cubicBezTo>
                    <a:pt x="290369" y="611336"/>
                    <a:pt x="302808" y="600635"/>
                    <a:pt x="316255" y="591670"/>
                  </a:cubicBezTo>
                  <a:cubicBezTo>
                    <a:pt x="302808" y="587188"/>
                    <a:pt x="290088" y="578223"/>
                    <a:pt x="275914" y="578223"/>
                  </a:cubicBezTo>
                  <a:cubicBezTo>
                    <a:pt x="185841" y="578223"/>
                    <a:pt x="177669" y="584077"/>
                    <a:pt x="114549" y="605117"/>
                  </a:cubicBezTo>
                  <a:cubicBezTo>
                    <a:pt x="136961" y="587188"/>
                    <a:pt x="157174" y="566096"/>
                    <a:pt x="181785" y="551329"/>
                  </a:cubicBezTo>
                  <a:cubicBezTo>
                    <a:pt x="237519" y="517889"/>
                    <a:pt x="256333" y="527330"/>
                    <a:pt x="316255" y="510988"/>
                  </a:cubicBezTo>
                  <a:cubicBezTo>
                    <a:pt x="343605" y="503529"/>
                    <a:pt x="424737" y="478534"/>
                    <a:pt x="396938" y="484094"/>
                  </a:cubicBezTo>
                  <a:lnTo>
                    <a:pt x="262467" y="510988"/>
                  </a:lnTo>
                  <a:cubicBezTo>
                    <a:pt x="266949" y="524435"/>
                    <a:pt x="264120" y="543466"/>
                    <a:pt x="275914" y="551329"/>
                  </a:cubicBezTo>
                  <a:cubicBezTo>
                    <a:pt x="294931" y="564007"/>
                    <a:pt x="320838" y="559818"/>
                    <a:pt x="343149" y="564776"/>
                  </a:cubicBezTo>
                  <a:cubicBezTo>
                    <a:pt x="514062" y="602756"/>
                    <a:pt x="261392" y="551114"/>
                    <a:pt x="464173" y="591670"/>
                  </a:cubicBezTo>
                  <a:cubicBezTo>
                    <a:pt x="473138" y="605117"/>
                    <a:pt x="479639" y="620584"/>
                    <a:pt x="491067" y="632012"/>
                  </a:cubicBezTo>
                  <a:cubicBezTo>
                    <a:pt x="517134" y="658079"/>
                    <a:pt x="538939" y="661416"/>
                    <a:pt x="571749" y="672353"/>
                  </a:cubicBezTo>
                  <a:cubicBezTo>
                    <a:pt x="589679" y="667871"/>
                    <a:pt x="611106" y="670451"/>
                    <a:pt x="625538" y="658906"/>
                  </a:cubicBezTo>
                  <a:cubicBezTo>
                    <a:pt x="647073" y="641678"/>
                    <a:pt x="640377" y="560233"/>
                    <a:pt x="625538" y="551329"/>
                  </a:cubicBezTo>
                  <a:cubicBezTo>
                    <a:pt x="590733" y="530446"/>
                    <a:pt x="544855" y="542364"/>
                    <a:pt x="504514" y="537882"/>
                  </a:cubicBezTo>
                  <a:cubicBezTo>
                    <a:pt x="619878" y="480200"/>
                    <a:pt x="555612" y="507471"/>
                    <a:pt x="773455" y="457200"/>
                  </a:cubicBezTo>
                  <a:cubicBezTo>
                    <a:pt x="817996" y="446921"/>
                    <a:pt x="863303" y="440222"/>
                    <a:pt x="907926" y="430306"/>
                  </a:cubicBezTo>
                  <a:cubicBezTo>
                    <a:pt x="944008" y="422288"/>
                    <a:pt x="979258" y="410661"/>
                    <a:pt x="1015502" y="403412"/>
                  </a:cubicBezTo>
                  <a:cubicBezTo>
                    <a:pt x="1046582" y="397196"/>
                    <a:pt x="1078368" y="395175"/>
                    <a:pt x="1109632" y="389964"/>
                  </a:cubicBezTo>
                  <a:cubicBezTo>
                    <a:pt x="1132177" y="386206"/>
                    <a:pt x="1154455" y="380999"/>
                    <a:pt x="1176867" y="376517"/>
                  </a:cubicBezTo>
                  <a:cubicBezTo>
                    <a:pt x="1034130" y="347970"/>
                    <a:pt x="1119247" y="359161"/>
                    <a:pt x="867585" y="376517"/>
                  </a:cubicBezTo>
                  <a:cubicBezTo>
                    <a:pt x="851589" y="377620"/>
                    <a:pt x="608079" y="399979"/>
                    <a:pt x="585196" y="403412"/>
                  </a:cubicBezTo>
                  <a:cubicBezTo>
                    <a:pt x="539991" y="410193"/>
                    <a:pt x="495741" y="422362"/>
                    <a:pt x="450726" y="430306"/>
                  </a:cubicBezTo>
                  <a:cubicBezTo>
                    <a:pt x="419513" y="435814"/>
                    <a:pt x="387780" y="438083"/>
                    <a:pt x="356596" y="443753"/>
                  </a:cubicBezTo>
                  <a:cubicBezTo>
                    <a:pt x="338413" y="447059"/>
                    <a:pt x="284419" y="459039"/>
                    <a:pt x="302808" y="457200"/>
                  </a:cubicBezTo>
                  <a:cubicBezTo>
                    <a:pt x="365884" y="450892"/>
                    <a:pt x="428166" y="438169"/>
                    <a:pt x="491067" y="430306"/>
                  </a:cubicBezTo>
                  <a:cubicBezTo>
                    <a:pt x="526926" y="425824"/>
                    <a:pt x="563055" y="423139"/>
                    <a:pt x="598643" y="416859"/>
                  </a:cubicBezTo>
                  <a:cubicBezTo>
                    <a:pt x="639340" y="409677"/>
                    <a:pt x="678847" y="396409"/>
                    <a:pt x="719667" y="389964"/>
                  </a:cubicBezTo>
                  <a:cubicBezTo>
                    <a:pt x="764163" y="382938"/>
                    <a:pt x="809314" y="380999"/>
                    <a:pt x="854138" y="376517"/>
                  </a:cubicBezTo>
                  <a:cubicBezTo>
                    <a:pt x="925856" y="380999"/>
                    <a:pt x="999145" y="374375"/>
                    <a:pt x="1069291" y="389964"/>
                  </a:cubicBezTo>
                  <a:cubicBezTo>
                    <a:pt x="1100231" y="396840"/>
                    <a:pt x="1006726" y="400542"/>
                    <a:pt x="975161" y="403412"/>
                  </a:cubicBezTo>
                  <a:cubicBezTo>
                    <a:pt x="858867" y="413984"/>
                    <a:pt x="582775" y="433360"/>
                    <a:pt x="437279" y="443753"/>
                  </a:cubicBezTo>
                  <a:cubicBezTo>
                    <a:pt x="281154" y="454905"/>
                    <a:pt x="256439" y="454882"/>
                    <a:pt x="114549" y="470647"/>
                  </a:cubicBezTo>
                  <a:cubicBezTo>
                    <a:pt x="78632" y="474638"/>
                    <a:pt x="-28086" y="492859"/>
                    <a:pt x="6973" y="484094"/>
                  </a:cubicBezTo>
                  <a:cubicBezTo>
                    <a:pt x="59875" y="470869"/>
                    <a:pt x="115052" y="468784"/>
                    <a:pt x="168338" y="457200"/>
                  </a:cubicBezTo>
                  <a:cubicBezTo>
                    <a:pt x="218278" y="446344"/>
                    <a:pt x="265609" y="423703"/>
                    <a:pt x="316255" y="416859"/>
                  </a:cubicBezTo>
                  <a:cubicBezTo>
                    <a:pt x="432088" y="401206"/>
                    <a:pt x="549321" y="398706"/>
                    <a:pt x="665879" y="389964"/>
                  </a:cubicBezTo>
                  <a:lnTo>
                    <a:pt x="854138" y="376517"/>
                  </a:lnTo>
                  <a:cubicBezTo>
                    <a:pt x="925856" y="380999"/>
                    <a:pt x="1000198" y="370223"/>
                    <a:pt x="1069291" y="389964"/>
                  </a:cubicBezTo>
                  <a:cubicBezTo>
                    <a:pt x="1108319" y="401115"/>
                    <a:pt x="988385" y="397240"/>
                    <a:pt x="948267" y="403412"/>
                  </a:cubicBezTo>
                  <a:cubicBezTo>
                    <a:pt x="930001" y="406222"/>
                    <a:pt x="912520" y="412850"/>
                    <a:pt x="894479" y="416859"/>
                  </a:cubicBezTo>
                  <a:cubicBezTo>
                    <a:pt x="872167" y="421817"/>
                    <a:pt x="804387" y="430306"/>
                    <a:pt x="827243" y="430306"/>
                  </a:cubicBezTo>
                  <a:cubicBezTo>
                    <a:pt x="872290" y="430306"/>
                    <a:pt x="916942" y="421834"/>
                    <a:pt x="961714" y="416859"/>
                  </a:cubicBezTo>
                  <a:cubicBezTo>
                    <a:pt x="1304475" y="378775"/>
                    <a:pt x="795888" y="430754"/>
                    <a:pt x="1203761" y="389964"/>
                  </a:cubicBezTo>
                  <a:cubicBezTo>
                    <a:pt x="921373" y="385482"/>
                    <a:pt x="638811" y="387371"/>
                    <a:pt x="356596" y="376517"/>
                  </a:cubicBezTo>
                  <a:cubicBezTo>
                    <a:pt x="307123" y="374614"/>
                    <a:pt x="455307" y="368537"/>
                    <a:pt x="504514" y="363070"/>
                  </a:cubicBezTo>
                  <a:cubicBezTo>
                    <a:pt x="536015" y="359570"/>
                    <a:pt x="567193" y="353554"/>
                    <a:pt x="598643" y="349623"/>
                  </a:cubicBezTo>
                  <a:cubicBezTo>
                    <a:pt x="787070" y="326070"/>
                    <a:pt x="878513" y="325221"/>
                    <a:pt x="1109632" y="309282"/>
                  </a:cubicBezTo>
                  <a:cubicBezTo>
                    <a:pt x="1172385" y="313764"/>
                    <a:pt x="1360804" y="322729"/>
                    <a:pt x="1297891" y="322729"/>
                  </a:cubicBezTo>
                  <a:cubicBezTo>
                    <a:pt x="178062" y="322729"/>
                    <a:pt x="105234" y="334578"/>
                    <a:pt x="531408" y="295835"/>
                  </a:cubicBezTo>
                  <a:cubicBezTo>
                    <a:pt x="594161" y="282388"/>
                    <a:pt x="655956" y="263217"/>
                    <a:pt x="719667" y="255494"/>
                  </a:cubicBezTo>
                  <a:cubicBezTo>
                    <a:pt x="804330" y="245232"/>
                    <a:pt x="890026" y="247055"/>
                    <a:pt x="975161" y="242047"/>
                  </a:cubicBezTo>
                  <a:lnTo>
                    <a:pt x="1176867" y="228600"/>
                  </a:lnTo>
                  <a:cubicBezTo>
                    <a:pt x="1253067" y="233082"/>
                    <a:pt x="1329902" y="231252"/>
                    <a:pt x="1405467" y="242047"/>
                  </a:cubicBezTo>
                  <a:cubicBezTo>
                    <a:pt x="1419499" y="244052"/>
                    <a:pt x="1379136" y="253339"/>
                    <a:pt x="1365126" y="255494"/>
                  </a:cubicBezTo>
                  <a:cubicBezTo>
                    <a:pt x="1320603" y="262344"/>
                    <a:pt x="1275559" y="265349"/>
                    <a:pt x="1230655" y="268941"/>
                  </a:cubicBezTo>
                  <a:cubicBezTo>
                    <a:pt x="1127741" y="277174"/>
                    <a:pt x="898033" y="290089"/>
                    <a:pt x="800349" y="295835"/>
                  </a:cubicBezTo>
                  <a:lnTo>
                    <a:pt x="665879" y="322729"/>
                  </a:lnTo>
                  <a:cubicBezTo>
                    <a:pt x="604188" y="335067"/>
                    <a:pt x="791483" y="314978"/>
                    <a:pt x="854138" y="309282"/>
                  </a:cubicBezTo>
                  <a:cubicBezTo>
                    <a:pt x="890127" y="306010"/>
                    <a:pt x="925855" y="300317"/>
                    <a:pt x="961714" y="295835"/>
                  </a:cubicBezTo>
                  <a:lnTo>
                    <a:pt x="2024032" y="309282"/>
                  </a:lnTo>
                  <a:cubicBezTo>
                    <a:pt x="409481" y="309282"/>
                    <a:pt x="159460" y="336983"/>
                    <a:pt x="760008" y="282388"/>
                  </a:cubicBezTo>
                  <a:cubicBezTo>
                    <a:pt x="1136526" y="286870"/>
                    <a:pt x="1515924" y="249131"/>
                    <a:pt x="1889561" y="295835"/>
                  </a:cubicBezTo>
                  <a:cubicBezTo>
                    <a:pt x="2192040" y="333645"/>
                    <a:pt x="1279994" y="309282"/>
                    <a:pt x="975161" y="309282"/>
                  </a:cubicBezTo>
                  <a:cubicBezTo>
                    <a:pt x="934571" y="309282"/>
                    <a:pt x="1055773" y="299624"/>
                    <a:pt x="1096185" y="295835"/>
                  </a:cubicBezTo>
                  <a:cubicBezTo>
                    <a:pt x="1354941" y="271577"/>
                    <a:pt x="1371069" y="271398"/>
                    <a:pt x="1593726" y="255494"/>
                  </a:cubicBezTo>
                  <a:cubicBezTo>
                    <a:pt x="1629585" y="259976"/>
                    <a:pt x="1668979" y="252780"/>
                    <a:pt x="1701302" y="268941"/>
                  </a:cubicBezTo>
                  <a:cubicBezTo>
                    <a:pt x="1717832" y="277206"/>
                    <a:pt x="1665636" y="278764"/>
                    <a:pt x="1647514" y="282388"/>
                  </a:cubicBezTo>
                  <a:cubicBezTo>
                    <a:pt x="1620778" y="287735"/>
                    <a:pt x="1593726" y="291353"/>
                    <a:pt x="1566832" y="295835"/>
                  </a:cubicBezTo>
                  <a:cubicBezTo>
                    <a:pt x="1553385" y="300317"/>
                    <a:pt x="1539519" y="303698"/>
                    <a:pt x="1526491" y="309282"/>
                  </a:cubicBezTo>
                  <a:cubicBezTo>
                    <a:pt x="1508066" y="317178"/>
                    <a:pt x="1492625" y="333962"/>
                    <a:pt x="1472702" y="336176"/>
                  </a:cubicBezTo>
                  <a:cubicBezTo>
                    <a:pt x="1370142" y="347572"/>
                    <a:pt x="1266514" y="345141"/>
                    <a:pt x="1163420" y="349623"/>
                  </a:cubicBezTo>
                  <a:cubicBezTo>
                    <a:pt x="1176867" y="354105"/>
                    <a:pt x="1189673" y="361505"/>
                    <a:pt x="1203761" y="363070"/>
                  </a:cubicBezTo>
                  <a:cubicBezTo>
                    <a:pt x="1434055" y="388658"/>
                    <a:pt x="1668128" y="367460"/>
                    <a:pt x="1015502" y="389964"/>
                  </a:cubicBezTo>
                  <a:cubicBezTo>
                    <a:pt x="1046879" y="380999"/>
                    <a:pt x="1077014" y="364029"/>
                    <a:pt x="1109632" y="363070"/>
                  </a:cubicBezTo>
                  <a:cubicBezTo>
                    <a:pt x="1230686" y="359510"/>
                    <a:pt x="1581023" y="322357"/>
                    <a:pt x="1472702" y="376517"/>
                  </a:cubicBezTo>
                  <a:cubicBezTo>
                    <a:pt x="1348354" y="438690"/>
                    <a:pt x="1194796" y="385482"/>
                    <a:pt x="1055843" y="389964"/>
                  </a:cubicBezTo>
                  <a:cubicBezTo>
                    <a:pt x="1199442" y="354065"/>
                    <a:pt x="1114826" y="380756"/>
                    <a:pt x="840691" y="363070"/>
                  </a:cubicBezTo>
                  <a:cubicBezTo>
                    <a:pt x="791284" y="359882"/>
                    <a:pt x="742079" y="354105"/>
                    <a:pt x="692773" y="349623"/>
                  </a:cubicBezTo>
                  <a:cubicBezTo>
                    <a:pt x="710702" y="345141"/>
                    <a:pt x="728127" y="337493"/>
                    <a:pt x="746561" y="336176"/>
                  </a:cubicBezTo>
                  <a:cubicBezTo>
                    <a:pt x="853957" y="328505"/>
                    <a:pt x="1176961" y="322729"/>
                    <a:pt x="1069291" y="322729"/>
                  </a:cubicBezTo>
                  <a:cubicBezTo>
                    <a:pt x="874931" y="322729"/>
                    <a:pt x="324823" y="353418"/>
                    <a:pt x="907926" y="322729"/>
                  </a:cubicBezTo>
                  <a:cubicBezTo>
                    <a:pt x="1069291" y="327211"/>
                    <a:pt x="1230907" y="326107"/>
                    <a:pt x="1392020" y="336176"/>
                  </a:cubicBezTo>
                  <a:cubicBezTo>
                    <a:pt x="1410465" y="337329"/>
                    <a:pt x="1356649" y="348088"/>
                    <a:pt x="1338232" y="349623"/>
                  </a:cubicBezTo>
                  <a:cubicBezTo>
                    <a:pt x="1248783" y="357077"/>
                    <a:pt x="1158938" y="358588"/>
                    <a:pt x="1069291" y="363070"/>
                  </a:cubicBezTo>
                  <a:cubicBezTo>
                    <a:pt x="934820" y="358588"/>
                    <a:pt x="799818" y="362379"/>
                    <a:pt x="665879" y="349623"/>
                  </a:cubicBezTo>
                  <a:cubicBezTo>
                    <a:pt x="625473" y="345775"/>
                    <a:pt x="746514" y="340215"/>
                    <a:pt x="786902" y="336176"/>
                  </a:cubicBezTo>
                  <a:lnTo>
                    <a:pt x="934820" y="322729"/>
                  </a:lnTo>
                  <a:lnTo>
                    <a:pt x="1324785" y="295835"/>
                  </a:lnTo>
                  <a:cubicBezTo>
                    <a:pt x="1405467" y="300317"/>
                    <a:pt x="1647510" y="304715"/>
                    <a:pt x="1566832" y="309282"/>
                  </a:cubicBezTo>
                  <a:cubicBezTo>
                    <a:pt x="1246569" y="327410"/>
                    <a:pt x="169015" y="386518"/>
                    <a:pt x="786902" y="309282"/>
                  </a:cubicBezTo>
                  <a:cubicBezTo>
                    <a:pt x="836029" y="303141"/>
                    <a:pt x="885514" y="300317"/>
                    <a:pt x="934820" y="295835"/>
                  </a:cubicBezTo>
                  <a:cubicBezTo>
                    <a:pt x="966196" y="300317"/>
                    <a:pt x="1006537" y="286870"/>
                    <a:pt x="1028949" y="309282"/>
                  </a:cubicBezTo>
                  <a:cubicBezTo>
                    <a:pt x="1045110" y="325443"/>
                    <a:pt x="984430" y="320205"/>
                    <a:pt x="961714" y="322729"/>
                  </a:cubicBezTo>
                  <a:cubicBezTo>
                    <a:pt x="903629" y="329183"/>
                    <a:pt x="845173" y="331694"/>
                    <a:pt x="786902" y="336176"/>
                  </a:cubicBezTo>
                  <a:cubicBezTo>
                    <a:pt x="768973" y="340658"/>
                    <a:pt x="751380" y="346813"/>
                    <a:pt x="733114" y="349623"/>
                  </a:cubicBezTo>
                  <a:cubicBezTo>
                    <a:pt x="692997" y="355795"/>
                    <a:pt x="573585" y="350235"/>
                    <a:pt x="612091" y="363070"/>
                  </a:cubicBezTo>
                  <a:cubicBezTo>
                    <a:pt x="676017" y="384379"/>
                    <a:pt x="746583" y="371716"/>
                    <a:pt x="813796" y="376517"/>
                  </a:cubicBezTo>
                  <a:lnTo>
                    <a:pt x="988608" y="389964"/>
                  </a:lnTo>
                  <a:cubicBezTo>
                    <a:pt x="952081" y="399096"/>
                    <a:pt x="904174" y="411980"/>
                    <a:pt x="867585" y="416859"/>
                  </a:cubicBezTo>
                  <a:cubicBezTo>
                    <a:pt x="822933" y="422813"/>
                    <a:pt x="777938" y="425824"/>
                    <a:pt x="733114" y="430306"/>
                  </a:cubicBezTo>
                  <a:cubicBezTo>
                    <a:pt x="715185" y="434788"/>
                    <a:pt x="679326" y="425272"/>
                    <a:pt x="679326" y="443753"/>
                  </a:cubicBezTo>
                  <a:cubicBezTo>
                    <a:pt x="679326" y="462234"/>
                    <a:pt x="733114" y="438719"/>
                    <a:pt x="733114" y="457200"/>
                  </a:cubicBezTo>
                  <a:cubicBezTo>
                    <a:pt x="733114" y="475681"/>
                    <a:pt x="697556" y="467609"/>
                    <a:pt x="679326" y="470647"/>
                  </a:cubicBezTo>
                  <a:cubicBezTo>
                    <a:pt x="642365" y="476807"/>
                    <a:pt x="483115" y="493942"/>
                    <a:pt x="450726" y="497541"/>
                  </a:cubicBezTo>
                  <a:cubicBezTo>
                    <a:pt x="665878" y="533400"/>
                    <a:pt x="450726" y="488576"/>
                    <a:pt x="450726" y="524435"/>
                  </a:cubicBezTo>
                  <a:cubicBezTo>
                    <a:pt x="450726" y="552784"/>
                    <a:pt x="504514" y="542364"/>
                    <a:pt x="531408" y="551329"/>
                  </a:cubicBezTo>
                  <a:cubicBezTo>
                    <a:pt x="586852" y="569810"/>
                    <a:pt x="647949" y="560294"/>
                    <a:pt x="706220" y="564776"/>
                  </a:cubicBezTo>
                  <a:cubicBezTo>
                    <a:pt x="616573" y="569258"/>
                    <a:pt x="525994" y="564575"/>
                    <a:pt x="437279" y="578223"/>
                  </a:cubicBezTo>
                  <a:cubicBezTo>
                    <a:pt x="405953" y="583042"/>
                    <a:pt x="503059" y="577496"/>
                    <a:pt x="531408" y="591670"/>
                  </a:cubicBezTo>
                  <a:cubicBezTo>
                    <a:pt x="544086" y="598009"/>
                    <a:pt x="504514" y="600635"/>
                    <a:pt x="491067" y="605117"/>
                  </a:cubicBezTo>
                  <a:cubicBezTo>
                    <a:pt x="508996" y="609599"/>
                    <a:pt x="560232" y="608312"/>
                    <a:pt x="544855" y="618564"/>
                  </a:cubicBezTo>
                  <a:cubicBezTo>
                    <a:pt x="518484" y="636146"/>
                    <a:pt x="428315" y="609600"/>
                    <a:pt x="450726" y="632012"/>
                  </a:cubicBezTo>
                  <a:cubicBezTo>
                    <a:pt x="479426" y="660713"/>
                    <a:pt x="531408" y="640977"/>
                    <a:pt x="571749" y="645459"/>
                  </a:cubicBezTo>
                  <a:cubicBezTo>
                    <a:pt x="549337" y="649941"/>
                    <a:pt x="526825" y="653948"/>
                    <a:pt x="504514" y="658906"/>
                  </a:cubicBezTo>
                  <a:cubicBezTo>
                    <a:pt x="486473" y="662915"/>
                    <a:pt x="442461" y="655823"/>
                    <a:pt x="450726" y="672353"/>
                  </a:cubicBezTo>
                  <a:cubicBezTo>
                    <a:pt x="460947" y="692796"/>
                    <a:pt x="495549" y="681318"/>
                    <a:pt x="517961" y="685800"/>
                  </a:cubicBezTo>
                  <a:cubicBezTo>
                    <a:pt x="500032" y="694765"/>
                    <a:pt x="453054" y="696015"/>
                    <a:pt x="464173" y="712694"/>
                  </a:cubicBezTo>
                  <a:cubicBezTo>
                    <a:pt x="479297" y="735380"/>
                    <a:pt x="518239" y="720226"/>
                    <a:pt x="544855" y="726141"/>
                  </a:cubicBezTo>
                  <a:cubicBezTo>
                    <a:pt x="558692" y="729216"/>
                    <a:pt x="571749" y="735106"/>
                    <a:pt x="585196" y="739588"/>
                  </a:cubicBezTo>
                  <a:cubicBezTo>
                    <a:pt x="598643" y="735106"/>
                    <a:pt x="614469" y="734996"/>
                    <a:pt x="625538" y="726141"/>
                  </a:cubicBezTo>
                  <a:cubicBezTo>
                    <a:pt x="654558" y="702926"/>
                    <a:pt x="657804" y="664310"/>
                    <a:pt x="665879" y="632012"/>
                  </a:cubicBezTo>
                  <a:cubicBezTo>
                    <a:pt x="661397" y="614082"/>
                    <a:pt x="667810" y="567971"/>
                    <a:pt x="652432" y="578223"/>
                  </a:cubicBezTo>
                  <a:cubicBezTo>
                    <a:pt x="628844" y="593948"/>
                    <a:pt x="634503" y="632012"/>
                    <a:pt x="625538" y="658906"/>
                  </a:cubicBezTo>
                  <a:cubicBezTo>
                    <a:pt x="619524" y="676947"/>
                    <a:pt x="652432" y="632011"/>
                    <a:pt x="665879" y="618564"/>
                  </a:cubicBezTo>
                  <a:cubicBezTo>
                    <a:pt x="670361" y="600635"/>
                    <a:pt x="689577" y="580153"/>
                    <a:pt x="679326" y="564776"/>
                  </a:cubicBezTo>
                  <a:cubicBezTo>
                    <a:pt x="671463" y="552982"/>
                    <a:pt x="649008" y="588246"/>
                    <a:pt x="638985" y="578223"/>
                  </a:cubicBezTo>
                  <a:cubicBezTo>
                    <a:pt x="628962" y="568200"/>
                    <a:pt x="645400" y="550189"/>
                    <a:pt x="652432" y="537882"/>
                  </a:cubicBezTo>
                  <a:cubicBezTo>
                    <a:pt x="663551" y="518423"/>
                    <a:pt x="679746" y="502331"/>
                    <a:pt x="692773" y="484094"/>
                  </a:cubicBezTo>
                  <a:cubicBezTo>
                    <a:pt x="702167" y="470943"/>
                    <a:pt x="708239" y="455181"/>
                    <a:pt x="719667" y="443753"/>
                  </a:cubicBezTo>
                  <a:cubicBezTo>
                    <a:pt x="731095" y="432325"/>
                    <a:pt x="747388" y="426955"/>
                    <a:pt x="760008" y="416859"/>
                  </a:cubicBezTo>
                  <a:cubicBezTo>
                    <a:pt x="769908" y="408939"/>
                    <a:pt x="786902" y="377286"/>
                    <a:pt x="786902" y="389964"/>
                  </a:cubicBezTo>
                  <a:cubicBezTo>
                    <a:pt x="786902" y="406126"/>
                    <a:pt x="771436" y="418878"/>
                    <a:pt x="760008" y="430306"/>
                  </a:cubicBezTo>
                  <a:cubicBezTo>
                    <a:pt x="748580" y="441734"/>
                    <a:pt x="732082" y="446854"/>
                    <a:pt x="719667" y="457200"/>
                  </a:cubicBezTo>
                  <a:cubicBezTo>
                    <a:pt x="616129" y="543481"/>
                    <a:pt x="739144" y="457662"/>
                    <a:pt x="638985" y="524435"/>
                  </a:cubicBezTo>
                  <a:cubicBezTo>
                    <a:pt x="630020" y="537882"/>
                    <a:pt x="622187" y="552156"/>
                    <a:pt x="612091" y="564776"/>
                  </a:cubicBezTo>
                  <a:cubicBezTo>
                    <a:pt x="604171" y="574676"/>
                    <a:pt x="582121" y="579370"/>
                    <a:pt x="585196" y="591670"/>
                  </a:cubicBezTo>
                  <a:cubicBezTo>
                    <a:pt x="589116" y="607349"/>
                    <a:pt x="612091" y="609599"/>
                    <a:pt x="625538" y="618564"/>
                  </a:cubicBezTo>
                  <a:cubicBezTo>
                    <a:pt x="638985" y="614082"/>
                    <a:pt x="653201" y="611456"/>
                    <a:pt x="665879" y="605117"/>
                  </a:cubicBezTo>
                  <a:cubicBezTo>
                    <a:pt x="680334" y="597889"/>
                    <a:pt x="691452" y="584787"/>
                    <a:pt x="706220" y="578223"/>
                  </a:cubicBezTo>
                  <a:cubicBezTo>
                    <a:pt x="732125" y="566709"/>
                    <a:pt x="786902" y="551329"/>
                    <a:pt x="786902" y="551329"/>
                  </a:cubicBezTo>
                  <a:cubicBezTo>
                    <a:pt x="751043" y="546847"/>
                    <a:pt x="715393" y="535628"/>
                    <a:pt x="679326" y="537882"/>
                  </a:cubicBezTo>
                  <a:cubicBezTo>
                    <a:pt x="642435" y="540188"/>
                    <a:pt x="608209" y="558699"/>
                    <a:pt x="571749" y="564776"/>
                  </a:cubicBezTo>
                  <a:lnTo>
                    <a:pt x="491067" y="578223"/>
                  </a:lnTo>
                  <a:cubicBezTo>
                    <a:pt x="477620" y="582705"/>
                    <a:pt x="457065" y="604348"/>
                    <a:pt x="450726" y="591670"/>
                  </a:cubicBezTo>
                  <a:cubicBezTo>
                    <a:pt x="433149" y="556515"/>
                    <a:pt x="508188" y="541547"/>
                    <a:pt x="517961" y="537882"/>
                  </a:cubicBezTo>
                  <a:cubicBezTo>
                    <a:pt x="667646" y="481750"/>
                    <a:pt x="496376" y="540594"/>
                    <a:pt x="665879" y="484094"/>
                  </a:cubicBezTo>
                  <a:cubicBezTo>
                    <a:pt x="684674" y="477829"/>
                    <a:pt x="800249" y="459458"/>
                    <a:pt x="813796" y="457200"/>
                  </a:cubicBezTo>
                  <a:cubicBezTo>
                    <a:pt x="782420" y="470647"/>
                    <a:pt x="750200" y="482275"/>
                    <a:pt x="719667" y="497541"/>
                  </a:cubicBezTo>
                  <a:cubicBezTo>
                    <a:pt x="696290" y="509229"/>
                    <a:pt x="676699" y="528175"/>
                    <a:pt x="652432" y="537882"/>
                  </a:cubicBezTo>
                  <a:cubicBezTo>
                    <a:pt x="631211" y="546370"/>
                    <a:pt x="607608" y="546847"/>
                    <a:pt x="585196" y="551329"/>
                  </a:cubicBezTo>
                  <a:cubicBezTo>
                    <a:pt x="567267" y="560294"/>
                    <a:pt x="539304" y="559798"/>
                    <a:pt x="531408" y="578223"/>
                  </a:cubicBezTo>
                  <a:cubicBezTo>
                    <a:pt x="522405" y="599231"/>
                    <a:pt x="539312" y="623286"/>
                    <a:pt x="544855" y="645459"/>
                  </a:cubicBezTo>
                  <a:cubicBezTo>
                    <a:pt x="555989" y="689997"/>
                    <a:pt x="558903" y="686702"/>
                    <a:pt x="585196" y="726141"/>
                  </a:cubicBezTo>
                  <a:cubicBezTo>
                    <a:pt x="607608" y="721659"/>
                    <a:pt x="652432" y="735550"/>
                    <a:pt x="652432" y="712694"/>
                  </a:cubicBezTo>
                  <a:cubicBezTo>
                    <a:pt x="652432" y="688556"/>
                    <a:pt x="608799" y="690858"/>
                    <a:pt x="585196" y="685800"/>
                  </a:cubicBezTo>
                  <a:cubicBezTo>
                    <a:pt x="545508" y="677295"/>
                    <a:pt x="504514" y="676835"/>
                    <a:pt x="464173" y="672353"/>
                  </a:cubicBezTo>
                  <a:cubicBezTo>
                    <a:pt x="495549" y="667871"/>
                    <a:pt x="527223" y="665122"/>
                    <a:pt x="558302" y="658906"/>
                  </a:cubicBezTo>
                  <a:cubicBezTo>
                    <a:pt x="591280" y="652310"/>
                    <a:pt x="623274" y="633143"/>
                    <a:pt x="652432" y="618564"/>
                  </a:cubicBezTo>
                  <a:cubicBezTo>
                    <a:pt x="643467" y="627529"/>
                    <a:pt x="636546" y="639169"/>
                    <a:pt x="625538" y="645459"/>
                  </a:cubicBezTo>
                  <a:cubicBezTo>
                    <a:pt x="586156" y="667963"/>
                    <a:pt x="547256" y="675114"/>
                    <a:pt x="504514" y="685800"/>
                  </a:cubicBezTo>
                  <a:cubicBezTo>
                    <a:pt x="455208" y="681318"/>
                    <a:pt x="406105" y="672353"/>
                    <a:pt x="356596" y="672353"/>
                  </a:cubicBezTo>
                  <a:cubicBezTo>
                    <a:pt x="320458" y="672353"/>
                    <a:pt x="428618" y="679335"/>
                    <a:pt x="464173" y="685800"/>
                  </a:cubicBezTo>
                  <a:cubicBezTo>
                    <a:pt x="478119" y="688336"/>
                    <a:pt x="490885" y="695353"/>
                    <a:pt x="504514" y="699247"/>
                  </a:cubicBezTo>
                  <a:cubicBezTo>
                    <a:pt x="522284" y="704324"/>
                    <a:pt x="576783" y="712694"/>
                    <a:pt x="558302" y="712694"/>
                  </a:cubicBezTo>
                  <a:cubicBezTo>
                    <a:pt x="508793" y="712694"/>
                    <a:pt x="459691" y="703729"/>
                    <a:pt x="410385" y="699247"/>
                  </a:cubicBezTo>
                  <a:cubicBezTo>
                    <a:pt x="485607" y="674173"/>
                    <a:pt x="461582" y="676070"/>
                    <a:pt x="585196" y="699247"/>
                  </a:cubicBezTo>
                  <a:cubicBezTo>
                    <a:pt x="613060" y="704471"/>
                    <a:pt x="665879" y="726141"/>
                    <a:pt x="665879" y="726141"/>
                  </a:cubicBezTo>
                  <a:cubicBezTo>
                    <a:pt x="696617" y="633927"/>
                    <a:pt x="660319" y="748379"/>
                    <a:pt x="692773" y="618564"/>
                  </a:cubicBezTo>
                  <a:cubicBezTo>
                    <a:pt x="696211" y="604813"/>
                    <a:pt x="697365" y="589291"/>
                    <a:pt x="706220" y="578223"/>
                  </a:cubicBezTo>
                  <a:cubicBezTo>
                    <a:pt x="716316" y="565603"/>
                    <a:pt x="733114" y="560294"/>
                    <a:pt x="746561" y="551329"/>
                  </a:cubicBezTo>
                  <a:cubicBezTo>
                    <a:pt x="755526" y="537882"/>
                    <a:pt x="762027" y="522416"/>
                    <a:pt x="773455" y="510988"/>
                  </a:cubicBezTo>
                  <a:cubicBezTo>
                    <a:pt x="805758" y="478685"/>
                    <a:pt x="815858" y="487052"/>
                    <a:pt x="854138" y="470647"/>
                  </a:cubicBezTo>
                  <a:cubicBezTo>
                    <a:pt x="970459" y="420796"/>
                    <a:pt x="853656" y="461843"/>
                    <a:pt x="948267" y="430306"/>
                  </a:cubicBezTo>
                  <a:cubicBezTo>
                    <a:pt x="777938" y="425824"/>
                    <a:pt x="606822" y="433814"/>
                    <a:pt x="437279" y="416859"/>
                  </a:cubicBezTo>
                  <a:cubicBezTo>
                    <a:pt x="400500" y="413181"/>
                    <a:pt x="508264" y="395191"/>
                    <a:pt x="544855" y="389964"/>
                  </a:cubicBezTo>
                  <a:lnTo>
                    <a:pt x="638985" y="376517"/>
                  </a:lnTo>
                  <a:cubicBezTo>
                    <a:pt x="786903" y="380999"/>
                    <a:pt x="935103" y="379782"/>
                    <a:pt x="1082738" y="389964"/>
                  </a:cubicBezTo>
                  <a:cubicBezTo>
                    <a:pt x="1101176" y="391236"/>
                    <a:pt x="1047072" y="399787"/>
                    <a:pt x="1028949" y="403412"/>
                  </a:cubicBezTo>
                  <a:cubicBezTo>
                    <a:pt x="1002214" y="408759"/>
                    <a:pt x="975003" y="411512"/>
                    <a:pt x="948267" y="416859"/>
                  </a:cubicBezTo>
                  <a:cubicBezTo>
                    <a:pt x="789762" y="448560"/>
                    <a:pt x="1039629" y="409570"/>
                    <a:pt x="800349" y="443753"/>
                  </a:cubicBezTo>
                  <a:cubicBezTo>
                    <a:pt x="922777" y="402945"/>
                    <a:pt x="729397" y="465550"/>
                    <a:pt x="907926" y="416859"/>
                  </a:cubicBezTo>
                  <a:cubicBezTo>
                    <a:pt x="1006467" y="389984"/>
                    <a:pt x="976428" y="385851"/>
                    <a:pt x="1082738" y="363070"/>
                  </a:cubicBezTo>
                  <a:cubicBezTo>
                    <a:pt x="1383027" y="298723"/>
                    <a:pt x="991477" y="395303"/>
                    <a:pt x="1257549" y="336176"/>
                  </a:cubicBezTo>
                  <a:cubicBezTo>
                    <a:pt x="1271386" y="333101"/>
                    <a:pt x="1312066" y="322729"/>
                    <a:pt x="1297891" y="322729"/>
                  </a:cubicBezTo>
                  <a:cubicBezTo>
                    <a:pt x="1279410" y="322729"/>
                    <a:pt x="1262143" y="332167"/>
                    <a:pt x="1244102" y="336176"/>
                  </a:cubicBezTo>
                  <a:cubicBezTo>
                    <a:pt x="1221791" y="341134"/>
                    <a:pt x="1199443" y="346058"/>
                    <a:pt x="1176867" y="349623"/>
                  </a:cubicBezTo>
                  <a:cubicBezTo>
                    <a:pt x="953089" y="384956"/>
                    <a:pt x="1003668" y="375631"/>
                    <a:pt x="760008" y="389964"/>
                  </a:cubicBezTo>
                  <a:cubicBezTo>
                    <a:pt x="670361" y="385482"/>
                    <a:pt x="579924" y="389211"/>
                    <a:pt x="491067" y="376517"/>
                  </a:cubicBezTo>
                  <a:cubicBezTo>
                    <a:pt x="464076" y="372661"/>
                    <a:pt x="544484" y="363070"/>
                    <a:pt x="571749" y="363070"/>
                  </a:cubicBezTo>
                  <a:cubicBezTo>
                    <a:pt x="692856" y="363070"/>
                    <a:pt x="813796" y="372035"/>
                    <a:pt x="934820" y="376517"/>
                  </a:cubicBezTo>
                  <a:cubicBezTo>
                    <a:pt x="863102" y="380999"/>
                    <a:pt x="791051" y="381727"/>
                    <a:pt x="719667" y="389964"/>
                  </a:cubicBezTo>
                  <a:cubicBezTo>
                    <a:pt x="674257" y="395204"/>
                    <a:pt x="630020" y="407894"/>
                    <a:pt x="585196" y="416859"/>
                  </a:cubicBezTo>
                  <a:cubicBezTo>
                    <a:pt x="455179" y="442863"/>
                    <a:pt x="538418" y="425463"/>
                    <a:pt x="598643" y="416859"/>
                  </a:cubicBezTo>
                  <a:cubicBezTo>
                    <a:pt x="757469" y="394170"/>
                    <a:pt x="836242" y="396911"/>
                    <a:pt x="437279" y="416859"/>
                  </a:cubicBezTo>
                  <a:cubicBezTo>
                    <a:pt x="721986" y="385225"/>
                    <a:pt x="700830" y="382165"/>
                    <a:pt x="1163420" y="416859"/>
                  </a:cubicBezTo>
                  <a:cubicBezTo>
                    <a:pt x="1187491" y="418664"/>
                    <a:pt x="1119305" y="436817"/>
                    <a:pt x="1096185" y="443753"/>
                  </a:cubicBezTo>
                  <a:cubicBezTo>
                    <a:pt x="1052184" y="456953"/>
                    <a:pt x="958863" y="465961"/>
                    <a:pt x="921373" y="470647"/>
                  </a:cubicBezTo>
                  <a:cubicBezTo>
                    <a:pt x="943785" y="475129"/>
                    <a:pt x="965752" y="484094"/>
                    <a:pt x="988608" y="484094"/>
                  </a:cubicBezTo>
                  <a:cubicBezTo>
                    <a:pt x="1142989" y="484094"/>
                    <a:pt x="1032000" y="473760"/>
                    <a:pt x="1123079" y="457200"/>
                  </a:cubicBezTo>
                  <a:cubicBezTo>
                    <a:pt x="1353922" y="415229"/>
                    <a:pt x="1141935" y="465933"/>
                    <a:pt x="1284443" y="430306"/>
                  </a:cubicBezTo>
                  <a:cubicBezTo>
                    <a:pt x="1262031" y="425824"/>
                    <a:pt x="1239753" y="420616"/>
                    <a:pt x="1217208" y="416859"/>
                  </a:cubicBezTo>
                  <a:cubicBezTo>
                    <a:pt x="1119959" y="400651"/>
                    <a:pt x="1107118" y="403097"/>
                    <a:pt x="1002055" y="389964"/>
                  </a:cubicBezTo>
                  <a:cubicBezTo>
                    <a:pt x="970605" y="386033"/>
                    <a:pt x="939302" y="380999"/>
                    <a:pt x="907926" y="376517"/>
                  </a:cubicBezTo>
                  <a:cubicBezTo>
                    <a:pt x="925855" y="367552"/>
                    <a:pt x="942058" y="353554"/>
                    <a:pt x="961714" y="349623"/>
                  </a:cubicBezTo>
                  <a:cubicBezTo>
                    <a:pt x="1010262" y="339913"/>
                    <a:pt x="1060462" y="341961"/>
                    <a:pt x="1109632" y="336176"/>
                  </a:cubicBezTo>
                  <a:cubicBezTo>
                    <a:pt x="1136710" y="332990"/>
                    <a:pt x="1163260" y="326111"/>
                    <a:pt x="1190314" y="322729"/>
                  </a:cubicBezTo>
                  <a:cubicBezTo>
                    <a:pt x="1265584" y="313320"/>
                    <a:pt x="1504961" y="294267"/>
                    <a:pt x="1163420" y="322729"/>
                  </a:cubicBezTo>
                  <a:cubicBezTo>
                    <a:pt x="1181349" y="318247"/>
                    <a:pt x="1235689" y="309282"/>
                    <a:pt x="1217208" y="309282"/>
                  </a:cubicBezTo>
                  <a:cubicBezTo>
                    <a:pt x="1167699" y="309282"/>
                    <a:pt x="1118683" y="319323"/>
                    <a:pt x="1069291" y="322729"/>
                  </a:cubicBezTo>
                  <a:cubicBezTo>
                    <a:pt x="988675" y="328289"/>
                    <a:pt x="907926" y="331694"/>
                    <a:pt x="827243" y="336176"/>
                  </a:cubicBezTo>
                  <a:cubicBezTo>
                    <a:pt x="813796" y="340658"/>
                    <a:pt x="786902" y="335449"/>
                    <a:pt x="786902" y="349623"/>
                  </a:cubicBezTo>
                  <a:cubicBezTo>
                    <a:pt x="786902" y="363797"/>
                    <a:pt x="813284" y="360607"/>
                    <a:pt x="827243" y="363070"/>
                  </a:cubicBezTo>
                  <a:cubicBezTo>
                    <a:pt x="889669" y="374086"/>
                    <a:pt x="1015502" y="389964"/>
                    <a:pt x="1015502" y="389964"/>
                  </a:cubicBezTo>
                  <a:cubicBezTo>
                    <a:pt x="997573" y="398929"/>
                    <a:pt x="980483" y="409820"/>
                    <a:pt x="961714" y="416859"/>
                  </a:cubicBezTo>
                  <a:cubicBezTo>
                    <a:pt x="934108" y="427211"/>
                    <a:pt x="866248" y="437364"/>
                    <a:pt x="840691" y="443753"/>
                  </a:cubicBezTo>
                  <a:cubicBezTo>
                    <a:pt x="826940" y="447191"/>
                    <a:pt x="813796" y="452718"/>
                    <a:pt x="800349" y="457200"/>
                  </a:cubicBezTo>
                  <a:cubicBezTo>
                    <a:pt x="786902" y="466165"/>
                    <a:pt x="751043" y="470647"/>
                    <a:pt x="760008" y="484094"/>
                  </a:cubicBezTo>
                  <a:cubicBezTo>
                    <a:pt x="772686" y="503111"/>
                    <a:pt x="804387" y="497541"/>
                    <a:pt x="827243" y="497541"/>
                  </a:cubicBezTo>
                  <a:cubicBezTo>
                    <a:pt x="844129" y="497541"/>
                    <a:pt x="902348" y="476989"/>
                    <a:pt x="921373" y="470647"/>
                  </a:cubicBezTo>
                  <a:cubicBezTo>
                    <a:pt x="876549" y="466165"/>
                    <a:pt x="741855" y="457200"/>
                    <a:pt x="786902" y="457200"/>
                  </a:cubicBezTo>
                  <a:cubicBezTo>
                    <a:pt x="1300557" y="457200"/>
                    <a:pt x="1203731" y="448792"/>
                    <a:pt x="1486149" y="484094"/>
                  </a:cubicBezTo>
                  <a:cubicBezTo>
                    <a:pt x="1549270" y="505134"/>
                    <a:pt x="1585617" y="510988"/>
                    <a:pt x="1405467" y="510988"/>
                  </a:cubicBezTo>
                  <a:cubicBezTo>
                    <a:pt x="1293319" y="510988"/>
                    <a:pt x="1181350" y="502023"/>
                    <a:pt x="1069291" y="497541"/>
                  </a:cubicBezTo>
                  <a:cubicBezTo>
                    <a:pt x="1091703" y="493059"/>
                    <a:pt x="1113950" y="487659"/>
                    <a:pt x="1136526" y="484094"/>
                  </a:cubicBezTo>
                  <a:cubicBezTo>
                    <a:pt x="1199140" y="474208"/>
                    <a:pt x="1262032" y="466165"/>
                    <a:pt x="1324785" y="457200"/>
                  </a:cubicBezTo>
                  <a:lnTo>
                    <a:pt x="1418914" y="443753"/>
                  </a:lnTo>
                  <a:cubicBezTo>
                    <a:pt x="1490049" y="433591"/>
                    <a:pt x="1562349" y="434788"/>
                    <a:pt x="1634067" y="430306"/>
                  </a:cubicBezTo>
                  <a:lnTo>
                    <a:pt x="1701302" y="416859"/>
                  </a:lnTo>
                  <a:cubicBezTo>
                    <a:pt x="1683373" y="421341"/>
                    <a:pt x="1665833" y="427863"/>
                    <a:pt x="1647514" y="430306"/>
                  </a:cubicBezTo>
                  <a:cubicBezTo>
                    <a:pt x="1598439" y="436849"/>
                    <a:pt x="1548608" y="436751"/>
                    <a:pt x="1499596" y="443753"/>
                  </a:cubicBezTo>
                  <a:cubicBezTo>
                    <a:pt x="1454344" y="450217"/>
                    <a:pt x="1319642" y="475195"/>
                    <a:pt x="1365126" y="470647"/>
                  </a:cubicBezTo>
                  <a:lnTo>
                    <a:pt x="1499596" y="457200"/>
                  </a:lnTo>
                  <a:cubicBezTo>
                    <a:pt x="1562292" y="451975"/>
                    <a:pt x="1624942" y="443753"/>
                    <a:pt x="1687855" y="443753"/>
                  </a:cubicBezTo>
                  <a:cubicBezTo>
                    <a:pt x="1741829" y="443753"/>
                    <a:pt x="1580338" y="453486"/>
                    <a:pt x="1526491" y="457200"/>
                  </a:cubicBezTo>
                  <a:cubicBezTo>
                    <a:pt x="1450340" y="462452"/>
                    <a:pt x="1374091" y="466165"/>
                    <a:pt x="1297891" y="470647"/>
                  </a:cubicBezTo>
                  <a:cubicBezTo>
                    <a:pt x="1279961" y="466165"/>
                    <a:pt x="1228724" y="467452"/>
                    <a:pt x="1244102" y="457200"/>
                  </a:cubicBezTo>
                  <a:cubicBezTo>
                    <a:pt x="1270474" y="439619"/>
                    <a:pt x="1306537" y="443753"/>
                    <a:pt x="1338232" y="443753"/>
                  </a:cubicBezTo>
                  <a:cubicBezTo>
                    <a:pt x="1396674" y="443753"/>
                    <a:pt x="1571485" y="457200"/>
                    <a:pt x="1513043" y="457200"/>
                  </a:cubicBezTo>
                  <a:cubicBezTo>
                    <a:pt x="1423284" y="457200"/>
                    <a:pt x="1333749" y="448235"/>
                    <a:pt x="1244102" y="443753"/>
                  </a:cubicBezTo>
                  <a:cubicBezTo>
                    <a:pt x="1262032" y="439271"/>
                    <a:pt x="1279726" y="433712"/>
                    <a:pt x="1297891" y="430306"/>
                  </a:cubicBezTo>
                  <a:cubicBezTo>
                    <a:pt x="1351487" y="420257"/>
                    <a:pt x="1459255" y="403412"/>
                    <a:pt x="1459255" y="403412"/>
                  </a:cubicBezTo>
                  <a:lnTo>
                    <a:pt x="2642596" y="416859"/>
                  </a:lnTo>
                  <a:cubicBezTo>
                    <a:pt x="2696552" y="418279"/>
                    <a:pt x="2534910" y="424656"/>
                    <a:pt x="2481232" y="430306"/>
                  </a:cubicBezTo>
                  <a:cubicBezTo>
                    <a:pt x="2449711" y="433624"/>
                    <a:pt x="2418519" y="439564"/>
                    <a:pt x="2387102" y="443753"/>
                  </a:cubicBezTo>
                  <a:lnTo>
                    <a:pt x="2279526" y="457200"/>
                  </a:lnTo>
                  <a:lnTo>
                    <a:pt x="2104714" y="443753"/>
                  </a:lnTo>
                  <a:cubicBezTo>
                    <a:pt x="2055376" y="439641"/>
                    <a:pt x="2003765" y="445962"/>
                    <a:pt x="1956796" y="430306"/>
                  </a:cubicBezTo>
                  <a:cubicBezTo>
                    <a:pt x="1926087" y="420070"/>
                    <a:pt x="2212244" y="403412"/>
                    <a:pt x="2131608" y="403412"/>
                  </a:cubicBezTo>
                  <a:cubicBezTo>
                    <a:pt x="1979142" y="403412"/>
                    <a:pt x="1826808" y="412377"/>
                    <a:pt x="1674408" y="416859"/>
                  </a:cubicBezTo>
                  <a:cubicBezTo>
                    <a:pt x="1773020" y="421341"/>
                    <a:pt x="2067364" y="412648"/>
                    <a:pt x="1970243" y="430306"/>
                  </a:cubicBezTo>
                  <a:cubicBezTo>
                    <a:pt x="1824645" y="456778"/>
                    <a:pt x="1673742" y="429028"/>
                    <a:pt x="1526491" y="443753"/>
                  </a:cubicBezTo>
                  <a:cubicBezTo>
                    <a:pt x="1468339" y="449568"/>
                    <a:pt x="1642860" y="457200"/>
                    <a:pt x="1701302" y="457200"/>
                  </a:cubicBezTo>
                  <a:cubicBezTo>
                    <a:pt x="1746349" y="457200"/>
                    <a:pt x="1611655" y="448235"/>
                    <a:pt x="1566832" y="443753"/>
                  </a:cubicBezTo>
                  <a:cubicBezTo>
                    <a:pt x="1553385" y="434788"/>
                    <a:pt x="1541971" y="421503"/>
                    <a:pt x="1526491" y="416859"/>
                  </a:cubicBezTo>
                  <a:cubicBezTo>
                    <a:pt x="1496132" y="407752"/>
                    <a:pt x="1400668" y="403000"/>
                    <a:pt x="1432361" y="403412"/>
                  </a:cubicBezTo>
                  <a:cubicBezTo>
                    <a:pt x="1808954" y="408303"/>
                    <a:pt x="2185396" y="421341"/>
                    <a:pt x="2561914" y="430306"/>
                  </a:cubicBezTo>
                  <a:cubicBezTo>
                    <a:pt x="2494679" y="439271"/>
                    <a:pt x="2427623" y="449709"/>
                    <a:pt x="2360208" y="457200"/>
                  </a:cubicBezTo>
                  <a:cubicBezTo>
                    <a:pt x="2306563" y="463160"/>
                    <a:pt x="2252462" y="464460"/>
                    <a:pt x="2198843" y="470647"/>
                  </a:cubicBezTo>
                  <a:cubicBezTo>
                    <a:pt x="2135871" y="477913"/>
                    <a:pt x="2010585" y="497541"/>
                    <a:pt x="2010585" y="497541"/>
                  </a:cubicBezTo>
                  <a:cubicBezTo>
                    <a:pt x="2068855" y="506506"/>
                    <a:pt x="2131207" y="501211"/>
                    <a:pt x="2185396" y="524435"/>
                  </a:cubicBezTo>
                  <a:cubicBezTo>
                    <a:pt x="2210456" y="535175"/>
                    <a:pt x="2082028" y="522758"/>
                    <a:pt x="2104714" y="537882"/>
                  </a:cubicBezTo>
                  <a:cubicBezTo>
                    <a:pt x="2138487" y="560397"/>
                    <a:pt x="2185397" y="546847"/>
                    <a:pt x="2225738" y="551329"/>
                  </a:cubicBezTo>
                  <a:cubicBezTo>
                    <a:pt x="2252632" y="546847"/>
                    <a:pt x="2333685" y="537882"/>
                    <a:pt x="2306420" y="537882"/>
                  </a:cubicBezTo>
                  <a:cubicBezTo>
                    <a:pt x="2274725" y="537882"/>
                    <a:pt x="2180596" y="551329"/>
                    <a:pt x="2212291" y="551329"/>
                  </a:cubicBezTo>
                  <a:cubicBezTo>
                    <a:pt x="2311004" y="551329"/>
                    <a:pt x="2409514" y="542364"/>
                    <a:pt x="2508126" y="537882"/>
                  </a:cubicBezTo>
                  <a:cubicBezTo>
                    <a:pt x="2702620" y="510097"/>
                    <a:pt x="2591018" y="532228"/>
                    <a:pt x="2346761" y="510988"/>
                  </a:cubicBezTo>
                  <a:cubicBezTo>
                    <a:pt x="2323917" y="509002"/>
                    <a:pt x="2276226" y="491959"/>
                    <a:pt x="2252632" y="484094"/>
                  </a:cubicBezTo>
                  <a:cubicBezTo>
                    <a:pt x="2279526" y="475129"/>
                    <a:pt x="2305063" y="459554"/>
                    <a:pt x="2333314" y="457200"/>
                  </a:cubicBezTo>
                  <a:cubicBezTo>
                    <a:pt x="2575207" y="437042"/>
                    <a:pt x="2440787" y="446747"/>
                    <a:pt x="2736726" y="430306"/>
                  </a:cubicBezTo>
                  <a:cubicBezTo>
                    <a:pt x="2586416" y="400244"/>
                    <a:pt x="2653848" y="408077"/>
                    <a:pt x="2387102" y="430306"/>
                  </a:cubicBezTo>
                  <a:cubicBezTo>
                    <a:pt x="2372977" y="431483"/>
                    <a:pt x="2360771" y="441598"/>
                    <a:pt x="2346761" y="443753"/>
                  </a:cubicBezTo>
                  <a:cubicBezTo>
                    <a:pt x="2302238" y="450603"/>
                    <a:pt x="2257062" y="452225"/>
                    <a:pt x="2212291" y="457200"/>
                  </a:cubicBezTo>
                  <a:lnTo>
                    <a:pt x="1862667" y="497541"/>
                  </a:lnTo>
                  <a:cubicBezTo>
                    <a:pt x="1969215" y="533057"/>
                    <a:pt x="1915386" y="519775"/>
                    <a:pt x="2024032" y="537882"/>
                  </a:cubicBezTo>
                  <a:cubicBezTo>
                    <a:pt x="1892014" y="570886"/>
                    <a:pt x="1921432" y="569026"/>
                    <a:pt x="1687855" y="537882"/>
                  </a:cubicBezTo>
                  <a:cubicBezTo>
                    <a:pt x="1660829" y="534279"/>
                    <a:pt x="1741644" y="528917"/>
                    <a:pt x="1768538" y="524435"/>
                  </a:cubicBezTo>
                  <a:cubicBezTo>
                    <a:pt x="1755091" y="519953"/>
                    <a:pt x="1742178" y="513318"/>
                    <a:pt x="1728196" y="510988"/>
                  </a:cubicBezTo>
                  <a:cubicBezTo>
                    <a:pt x="1587473" y="487534"/>
                    <a:pt x="1500304" y="505174"/>
                    <a:pt x="1795432" y="484094"/>
                  </a:cubicBezTo>
                  <a:cubicBezTo>
                    <a:pt x="1746126" y="479612"/>
                    <a:pt x="1695545" y="482655"/>
                    <a:pt x="1647514" y="470647"/>
                  </a:cubicBezTo>
                  <a:cubicBezTo>
                    <a:pt x="1633763" y="467209"/>
                    <a:pt x="1677832" y="447177"/>
                    <a:pt x="1687855" y="457200"/>
                  </a:cubicBezTo>
                  <a:cubicBezTo>
                    <a:pt x="1697878" y="467223"/>
                    <a:pt x="1678890" y="484094"/>
                    <a:pt x="1674408" y="497541"/>
                  </a:cubicBezTo>
                  <a:cubicBezTo>
                    <a:pt x="1687855" y="515470"/>
                    <a:pt x="1700164" y="534313"/>
                    <a:pt x="1714749" y="551329"/>
                  </a:cubicBezTo>
                  <a:cubicBezTo>
                    <a:pt x="1727125" y="565768"/>
                    <a:pt x="1741644" y="605117"/>
                    <a:pt x="1755091" y="591670"/>
                  </a:cubicBezTo>
                  <a:cubicBezTo>
                    <a:pt x="1772468" y="574293"/>
                    <a:pt x="1721381" y="483910"/>
                    <a:pt x="1714749" y="470647"/>
                  </a:cubicBezTo>
                  <a:cubicBezTo>
                    <a:pt x="1705784" y="488576"/>
                    <a:pt x="1687855" y="504389"/>
                    <a:pt x="1687855" y="524435"/>
                  </a:cubicBezTo>
                  <a:cubicBezTo>
                    <a:pt x="1687855" y="554317"/>
                    <a:pt x="1764055" y="597646"/>
                    <a:pt x="1674408" y="537882"/>
                  </a:cubicBezTo>
                  <a:cubicBezTo>
                    <a:pt x="1660961" y="519953"/>
                    <a:pt x="1647094" y="502331"/>
                    <a:pt x="1634067" y="484094"/>
                  </a:cubicBezTo>
                  <a:cubicBezTo>
                    <a:pt x="1624673" y="470943"/>
                    <a:pt x="1614401" y="429298"/>
                    <a:pt x="1607173" y="443753"/>
                  </a:cubicBezTo>
                  <a:cubicBezTo>
                    <a:pt x="1596952" y="464196"/>
                    <a:pt x="1615077" y="488815"/>
                    <a:pt x="1620620" y="510988"/>
                  </a:cubicBezTo>
                  <a:cubicBezTo>
                    <a:pt x="1624058" y="524739"/>
                    <a:pt x="1647514" y="546847"/>
                    <a:pt x="1634067" y="551329"/>
                  </a:cubicBezTo>
                  <a:cubicBezTo>
                    <a:pt x="1615050" y="557668"/>
                    <a:pt x="1598208" y="533400"/>
                    <a:pt x="1580279" y="524435"/>
                  </a:cubicBezTo>
                  <a:cubicBezTo>
                    <a:pt x="1571314" y="510988"/>
                    <a:pt x="1540765" y="473998"/>
                    <a:pt x="1553385" y="484094"/>
                  </a:cubicBezTo>
                  <a:cubicBezTo>
                    <a:pt x="1588034" y="511813"/>
                    <a:pt x="1687202" y="598067"/>
                    <a:pt x="1647514" y="578223"/>
                  </a:cubicBezTo>
                  <a:cubicBezTo>
                    <a:pt x="1629585" y="569258"/>
                    <a:pt x="1611130" y="561274"/>
                    <a:pt x="1593726" y="551329"/>
                  </a:cubicBezTo>
                  <a:cubicBezTo>
                    <a:pt x="1579694" y="543311"/>
                    <a:pt x="1566832" y="533400"/>
                    <a:pt x="1553385" y="524435"/>
                  </a:cubicBezTo>
                  <a:cubicBezTo>
                    <a:pt x="1548903" y="510988"/>
                    <a:pt x="1534674" y="497255"/>
                    <a:pt x="1539938" y="484094"/>
                  </a:cubicBezTo>
                  <a:cubicBezTo>
                    <a:pt x="1545940" y="469089"/>
                    <a:pt x="1565511" y="450636"/>
                    <a:pt x="1580279" y="457200"/>
                  </a:cubicBezTo>
                  <a:cubicBezTo>
                    <a:pt x="1615035" y="472647"/>
                    <a:pt x="1660961" y="537882"/>
                    <a:pt x="1660961" y="537882"/>
                  </a:cubicBezTo>
                  <a:lnTo>
                    <a:pt x="1687855" y="618564"/>
                  </a:lnTo>
                  <a:lnTo>
                    <a:pt x="1701302" y="658906"/>
                  </a:lnTo>
                  <a:cubicBezTo>
                    <a:pt x="1725632" y="561585"/>
                    <a:pt x="1708315" y="603346"/>
                    <a:pt x="1728196" y="712694"/>
                  </a:cubicBezTo>
                  <a:cubicBezTo>
                    <a:pt x="1730732" y="726640"/>
                    <a:pt x="1737161" y="739588"/>
                    <a:pt x="1741643" y="753035"/>
                  </a:cubicBezTo>
                  <a:cubicBezTo>
                    <a:pt x="1746126" y="690282"/>
                    <a:pt x="1738880" y="625565"/>
                    <a:pt x="1755091" y="564776"/>
                  </a:cubicBezTo>
                  <a:cubicBezTo>
                    <a:pt x="1758743" y="551080"/>
                    <a:pt x="1781681" y="554767"/>
                    <a:pt x="1795432" y="551329"/>
                  </a:cubicBezTo>
                  <a:cubicBezTo>
                    <a:pt x="1817605" y="545786"/>
                    <a:pt x="1839968" y="540552"/>
                    <a:pt x="1862667" y="537882"/>
                  </a:cubicBezTo>
                  <a:cubicBezTo>
                    <a:pt x="1916272" y="531576"/>
                    <a:pt x="1970244" y="528917"/>
                    <a:pt x="2024032" y="524435"/>
                  </a:cubicBezTo>
                  <a:cubicBezTo>
                    <a:pt x="2010585" y="528917"/>
                    <a:pt x="1997551" y="534912"/>
                    <a:pt x="1983691" y="537882"/>
                  </a:cubicBezTo>
                  <a:cubicBezTo>
                    <a:pt x="1934689" y="548382"/>
                    <a:pt x="1884775" y="554276"/>
                    <a:pt x="1835773" y="564776"/>
                  </a:cubicBezTo>
                  <a:cubicBezTo>
                    <a:pt x="1821913" y="567746"/>
                    <a:pt x="1781258" y="578223"/>
                    <a:pt x="1795432" y="578223"/>
                  </a:cubicBezTo>
                  <a:cubicBezTo>
                    <a:pt x="1813913" y="578223"/>
                    <a:pt x="1831135" y="568583"/>
                    <a:pt x="1849220" y="564776"/>
                  </a:cubicBezTo>
                  <a:cubicBezTo>
                    <a:pt x="1916316" y="550651"/>
                    <a:pt x="1983691" y="537882"/>
                    <a:pt x="2050926" y="524435"/>
                  </a:cubicBezTo>
                  <a:lnTo>
                    <a:pt x="2118161" y="510988"/>
                  </a:lnTo>
                  <a:cubicBezTo>
                    <a:pt x="2149240" y="504772"/>
                    <a:pt x="2055216" y="518765"/>
                    <a:pt x="2024032" y="524435"/>
                  </a:cubicBezTo>
                  <a:cubicBezTo>
                    <a:pt x="2005849" y="527741"/>
                    <a:pt x="1988473" y="534844"/>
                    <a:pt x="1970243" y="537882"/>
                  </a:cubicBezTo>
                  <a:cubicBezTo>
                    <a:pt x="1934597" y="543823"/>
                    <a:pt x="1898526" y="546847"/>
                    <a:pt x="1862667" y="551329"/>
                  </a:cubicBezTo>
                  <a:cubicBezTo>
                    <a:pt x="1862667" y="551329"/>
                    <a:pt x="1781985" y="587188"/>
                    <a:pt x="1781985" y="551329"/>
                  </a:cubicBezTo>
                  <a:cubicBezTo>
                    <a:pt x="1781985" y="537155"/>
                    <a:pt x="1808879" y="542364"/>
                    <a:pt x="1822326" y="537882"/>
                  </a:cubicBezTo>
                  <a:cubicBezTo>
                    <a:pt x="1808879" y="533400"/>
                    <a:pt x="1777503" y="537882"/>
                    <a:pt x="1781985" y="524435"/>
                  </a:cubicBezTo>
                  <a:cubicBezTo>
                    <a:pt x="1791182" y="496844"/>
                    <a:pt x="1909820" y="485200"/>
                    <a:pt x="1916455" y="484094"/>
                  </a:cubicBezTo>
                  <a:cubicBezTo>
                    <a:pt x="1903008" y="493059"/>
                    <a:pt x="1890969" y="504622"/>
                    <a:pt x="1876114" y="510988"/>
                  </a:cubicBezTo>
                  <a:cubicBezTo>
                    <a:pt x="1859498" y="518109"/>
                    <a:pt x="1767057" y="535489"/>
                    <a:pt x="1755091" y="537882"/>
                  </a:cubicBezTo>
                  <a:cubicBezTo>
                    <a:pt x="1776653" y="505539"/>
                    <a:pt x="1794941" y="461601"/>
                    <a:pt x="1849220" y="470647"/>
                  </a:cubicBezTo>
                  <a:cubicBezTo>
                    <a:pt x="1863202" y="472977"/>
                    <a:pt x="1858185" y="497541"/>
                    <a:pt x="1862667" y="510988"/>
                  </a:cubicBezTo>
                  <a:cubicBezTo>
                    <a:pt x="1842425" y="544725"/>
                    <a:pt x="1789341" y="599026"/>
                    <a:pt x="1835773" y="645459"/>
                  </a:cubicBezTo>
                  <a:cubicBezTo>
                    <a:pt x="1845796" y="655482"/>
                    <a:pt x="1862667" y="636494"/>
                    <a:pt x="1876114" y="632012"/>
                  </a:cubicBezTo>
                  <a:lnTo>
                    <a:pt x="1983691" y="524435"/>
                  </a:lnTo>
                  <a:cubicBezTo>
                    <a:pt x="2006547" y="501580"/>
                    <a:pt x="1946842" y="577589"/>
                    <a:pt x="1929902" y="605117"/>
                  </a:cubicBezTo>
                  <a:cubicBezTo>
                    <a:pt x="1910962" y="635894"/>
                    <a:pt x="1892275" y="666924"/>
                    <a:pt x="1876114" y="699247"/>
                  </a:cubicBezTo>
                  <a:cubicBezTo>
                    <a:pt x="1869775" y="711925"/>
                    <a:pt x="1855374" y="751742"/>
                    <a:pt x="1862667" y="739588"/>
                  </a:cubicBezTo>
                  <a:cubicBezTo>
                    <a:pt x="1983442" y="538296"/>
                    <a:pt x="1882334" y="698698"/>
                    <a:pt x="1929902" y="591670"/>
                  </a:cubicBezTo>
                  <a:cubicBezTo>
                    <a:pt x="1942114" y="564193"/>
                    <a:pt x="1948981" y="489726"/>
                    <a:pt x="1970243" y="510988"/>
                  </a:cubicBezTo>
                  <a:cubicBezTo>
                    <a:pt x="1993761" y="534506"/>
                    <a:pt x="1892716" y="693463"/>
                    <a:pt x="1889561" y="699247"/>
                  </a:cubicBezTo>
                  <a:cubicBezTo>
                    <a:pt x="1879962" y="716845"/>
                    <a:pt x="1848493" y="738861"/>
                    <a:pt x="1862667" y="753035"/>
                  </a:cubicBezTo>
                  <a:cubicBezTo>
                    <a:pt x="1876114" y="766482"/>
                    <a:pt x="1891128" y="727544"/>
                    <a:pt x="1903008" y="712694"/>
                  </a:cubicBezTo>
                  <a:cubicBezTo>
                    <a:pt x="1945010" y="660192"/>
                    <a:pt x="2024032" y="551329"/>
                    <a:pt x="2024032" y="551329"/>
                  </a:cubicBezTo>
                  <a:cubicBezTo>
                    <a:pt x="2019550" y="564776"/>
                    <a:pt x="2018824" y="580136"/>
                    <a:pt x="2010585" y="591670"/>
                  </a:cubicBezTo>
                  <a:cubicBezTo>
                    <a:pt x="1995847" y="612303"/>
                    <a:pt x="1973493" y="626376"/>
                    <a:pt x="1956796" y="645459"/>
                  </a:cubicBezTo>
                  <a:cubicBezTo>
                    <a:pt x="1942038" y="662325"/>
                    <a:pt x="1929902" y="681318"/>
                    <a:pt x="1916455" y="699247"/>
                  </a:cubicBezTo>
                  <a:cubicBezTo>
                    <a:pt x="1911973" y="672353"/>
                    <a:pt x="1903008" y="645829"/>
                    <a:pt x="1903008" y="618564"/>
                  </a:cubicBezTo>
                  <a:cubicBezTo>
                    <a:pt x="1903008" y="591299"/>
                    <a:pt x="1935734" y="557161"/>
                    <a:pt x="1916455" y="537882"/>
                  </a:cubicBezTo>
                  <a:cubicBezTo>
                    <a:pt x="1900608" y="522035"/>
                    <a:pt x="1888966" y="573310"/>
                    <a:pt x="1876114" y="591670"/>
                  </a:cubicBezTo>
                  <a:cubicBezTo>
                    <a:pt x="1817266" y="675739"/>
                    <a:pt x="1831318" y="645376"/>
                    <a:pt x="1808879" y="712694"/>
                  </a:cubicBezTo>
                  <a:cubicBezTo>
                    <a:pt x="1813361" y="681317"/>
                    <a:pt x="1803309" y="643920"/>
                    <a:pt x="1822326" y="618564"/>
                  </a:cubicBezTo>
                  <a:cubicBezTo>
                    <a:pt x="1832023" y="605635"/>
                    <a:pt x="1842656" y="644137"/>
                    <a:pt x="1849220" y="658906"/>
                  </a:cubicBezTo>
                  <a:cubicBezTo>
                    <a:pt x="1860733" y="684811"/>
                    <a:pt x="1876114" y="739588"/>
                    <a:pt x="1876114" y="739588"/>
                  </a:cubicBezTo>
                  <a:cubicBezTo>
                    <a:pt x="1902263" y="702980"/>
                    <a:pt x="1932017" y="650419"/>
                    <a:pt x="1970243" y="618564"/>
                  </a:cubicBezTo>
                  <a:cubicBezTo>
                    <a:pt x="1987460" y="604216"/>
                    <a:pt x="2006102" y="591670"/>
                    <a:pt x="2024032" y="578223"/>
                  </a:cubicBezTo>
                  <a:cubicBezTo>
                    <a:pt x="2032997" y="564776"/>
                    <a:pt x="2055366" y="522343"/>
                    <a:pt x="2050926" y="537882"/>
                  </a:cubicBezTo>
                  <a:cubicBezTo>
                    <a:pt x="2037664" y="584301"/>
                    <a:pt x="2021976" y="630956"/>
                    <a:pt x="1997138" y="672353"/>
                  </a:cubicBezTo>
                  <a:cubicBezTo>
                    <a:pt x="1980831" y="699531"/>
                    <a:pt x="1952314" y="717176"/>
                    <a:pt x="1929902" y="739588"/>
                  </a:cubicBezTo>
                  <a:cubicBezTo>
                    <a:pt x="1918474" y="751016"/>
                    <a:pt x="1946450" y="711662"/>
                    <a:pt x="1956796" y="699247"/>
                  </a:cubicBezTo>
                  <a:cubicBezTo>
                    <a:pt x="1968971" y="684638"/>
                    <a:pt x="1981924" y="670316"/>
                    <a:pt x="1997138" y="658906"/>
                  </a:cubicBezTo>
                  <a:cubicBezTo>
                    <a:pt x="2115961" y="569788"/>
                    <a:pt x="2080620" y="585731"/>
                    <a:pt x="2185396" y="564776"/>
                  </a:cubicBezTo>
                  <a:cubicBezTo>
                    <a:pt x="2203326" y="555811"/>
                    <a:pt x="2228065" y="521203"/>
                    <a:pt x="2239185" y="537882"/>
                  </a:cubicBezTo>
                  <a:cubicBezTo>
                    <a:pt x="2252575" y="557966"/>
                    <a:pt x="2227110" y="586064"/>
                    <a:pt x="2212291" y="605117"/>
                  </a:cubicBezTo>
                  <a:cubicBezTo>
                    <a:pt x="2194670" y="627772"/>
                    <a:pt x="2164449" y="637749"/>
                    <a:pt x="2145055" y="658906"/>
                  </a:cubicBezTo>
                  <a:cubicBezTo>
                    <a:pt x="2114767" y="691948"/>
                    <a:pt x="2093068" y="732048"/>
                    <a:pt x="2064373" y="766482"/>
                  </a:cubicBezTo>
                  <a:cubicBezTo>
                    <a:pt x="2048141" y="785961"/>
                    <a:pt x="2010585" y="845626"/>
                    <a:pt x="2010585" y="820270"/>
                  </a:cubicBezTo>
                  <a:cubicBezTo>
                    <a:pt x="2010585" y="780179"/>
                    <a:pt x="2045175" y="747890"/>
                    <a:pt x="2064373" y="712694"/>
                  </a:cubicBezTo>
                  <a:cubicBezTo>
                    <a:pt x="2072112" y="698506"/>
                    <a:pt x="2105722" y="665125"/>
                    <a:pt x="2091267" y="672353"/>
                  </a:cubicBezTo>
                  <a:cubicBezTo>
                    <a:pt x="2051176" y="692399"/>
                    <a:pt x="2023782" y="732989"/>
                    <a:pt x="1983691" y="753035"/>
                  </a:cubicBezTo>
                  <a:cubicBezTo>
                    <a:pt x="1969236" y="760263"/>
                    <a:pt x="2000888" y="725623"/>
                    <a:pt x="2010585" y="712694"/>
                  </a:cubicBezTo>
                  <a:cubicBezTo>
                    <a:pt x="2113345" y="575680"/>
                    <a:pt x="2049102" y="633151"/>
                    <a:pt x="2158502" y="564776"/>
                  </a:cubicBezTo>
                  <a:cubicBezTo>
                    <a:pt x="2172207" y="556211"/>
                    <a:pt x="2213298" y="530654"/>
                    <a:pt x="2198843" y="537882"/>
                  </a:cubicBezTo>
                  <a:cubicBezTo>
                    <a:pt x="2016812" y="628897"/>
                    <a:pt x="2176071" y="553795"/>
                    <a:pt x="2050926" y="632012"/>
                  </a:cubicBezTo>
                  <a:cubicBezTo>
                    <a:pt x="1964085" y="686289"/>
                    <a:pt x="2025046" y="630999"/>
                    <a:pt x="1970243" y="685800"/>
                  </a:cubicBezTo>
                  <a:cubicBezTo>
                    <a:pt x="1965761" y="699247"/>
                    <a:pt x="1946773" y="736164"/>
                    <a:pt x="1956796" y="726141"/>
                  </a:cubicBezTo>
                  <a:cubicBezTo>
                    <a:pt x="1984061" y="698876"/>
                    <a:pt x="1995014" y="657403"/>
                    <a:pt x="2024032" y="632012"/>
                  </a:cubicBezTo>
                  <a:cubicBezTo>
                    <a:pt x="2113476" y="553749"/>
                    <a:pt x="2133588" y="550669"/>
                    <a:pt x="2212291" y="524435"/>
                  </a:cubicBezTo>
                  <a:cubicBezTo>
                    <a:pt x="2158145" y="596628"/>
                    <a:pt x="2162414" y="596218"/>
                    <a:pt x="2077820" y="672353"/>
                  </a:cubicBezTo>
                  <a:cubicBezTo>
                    <a:pt x="2065807" y="683164"/>
                    <a:pt x="2050926" y="690282"/>
                    <a:pt x="2037479" y="699247"/>
                  </a:cubicBezTo>
                  <a:cubicBezTo>
                    <a:pt x="2024032" y="717176"/>
                    <a:pt x="1977092" y="763058"/>
                    <a:pt x="1997138" y="753035"/>
                  </a:cubicBezTo>
                  <a:cubicBezTo>
                    <a:pt x="2025487" y="738861"/>
                    <a:pt x="2038001" y="703381"/>
                    <a:pt x="2064373" y="685800"/>
                  </a:cubicBezTo>
                  <a:cubicBezTo>
                    <a:pt x="2102433" y="660427"/>
                    <a:pt x="2244651" y="616742"/>
                    <a:pt x="2279526" y="605117"/>
                  </a:cubicBezTo>
                  <a:lnTo>
                    <a:pt x="2239185" y="618564"/>
                  </a:lnTo>
                  <a:cubicBezTo>
                    <a:pt x="2162525" y="644117"/>
                    <a:pt x="2077820" y="627529"/>
                    <a:pt x="1997138" y="632012"/>
                  </a:cubicBezTo>
                  <a:cubicBezTo>
                    <a:pt x="1988173" y="645459"/>
                    <a:pt x="1977471" y="657898"/>
                    <a:pt x="1970243" y="672353"/>
                  </a:cubicBezTo>
                  <a:cubicBezTo>
                    <a:pt x="1940158" y="732521"/>
                    <a:pt x="1943349" y="875463"/>
                    <a:pt x="1943349" y="900953"/>
                  </a:cubicBezTo>
                  <a:cubicBezTo>
                    <a:pt x="1943349" y="932648"/>
                    <a:pt x="1952865" y="838273"/>
                    <a:pt x="1956796" y="806823"/>
                  </a:cubicBezTo>
                  <a:cubicBezTo>
                    <a:pt x="1961830" y="766547"/>
                    <a:pt x="1991126" y="720605"/>
                    <a:pt x="1970243" y="685800"/>
                  </a:cubicBezTo>
                  <a:cubicBezTo>
                    <a:pt x="1957197" y="664057"/>
                    <a:pt x="1934384" y="721659"/>
                    <a:pt x="1916455" y="739588"/>
                  </a:cubicBezTo>
                  <a:cubicBezTo>
                    <a:pt x="1908784" y="762600"/>
                    <a:pt x="1898457" y="805374"/>
                    <a:pt x="1876114" y="820270"/>
                  </a:cubicBezTo>
                  <a:cubicBezTo>
                    <a:pt x="1860737" y="830521"/>
                    <a:pt x="1840255" y="829235"/>
                    <a:pt x="1822326" y="833717"/>
                  </a:cubicBezTo>
                  <a:cubicBezTo>
                    <a:pt x="1808879" y="820270"/>
                    <a:pt x="1784085" y="812277"/>
                    <a:pt x="1781985" y="793376"/>
                  </a:cubicBezTo>
                  <a:cubicBezTo>
                    <a:pt x="1778854" y="765201"/>
                    <a:pt x="1793854" y="736734"/>
                    <a:pt x="1808879" y="712694"/>
                  </a:cubicBezTo>
                  <a:cubicBezTo>
                    <a:pt x="1834736" y="671323"/>
                    <a:pt x="1964881" y="671343"/>
                    <a:pt x="1741643" y="699247"/>
                  </a:cubicBezTo>
                  <a:cubicBezTo>
                    <a:pt x="1750608" y="685800"/>
                    <a:pt x="1758192" y="671322"/>
                    <a:pt x="1768538" y="658906"/>
                  </a:cubicBezTo>
                  <a:cubicBezTo>
                    <a:pt x="1780713" y="644297"/>
                    <a:pt x="1808879" y="637581"/>
                    <a:pt x="1808879" y="618564"/>
                  </a:cubicBezTo>
                  <a:cubicBezTo>
                    <a:pt x="1808879" y="604390"/>
                    <a:pt x="1781566" y="626428"/>
                    <a:pt x="1768538" y="632012"/>
                  </a:cubicBezTo>
                  <a:cubicBezTo>
                    <a:pt x="1750113" y="639909"/>
                    <a:pt x="1731428" y="647787"/>
                    <a:pt x="1714749" y="658906"/>
                  </a:cubicBezTo>
                  <a:cubicBezTo>
                    <a:pt x="1677454" y="683769"/>
                    <a:pt x="1607173" y="739588"/>
                    <a:pt x="1607173" y="739588"/>
                  </a:cubicBezTo>
                  <a:cubicBezTo>
                    <a:pt x="1611655" y="721659"/>
                    <a:pt x="1610369" y="701177"/>
                    <a:pt x="1620620" y="685800"/>
                  </a:cubicBezTo>
                  <a:cubicBezTo>
                    <a:pt x="1638201" y="659428"/>
                    <a:pt x="1666984" y="642417"/>
                    <a:pt x="1687855" y="618564"/>
                  </a:cubicBezTo>
                  <a:cubicBezTo>
                    <a:pt x="1698497" y="606401"/>
                    <a:pt x="1705784" y="591670"/>
                    <a:pt x="1714749" y="578223"/>
                  </a:cubicBezTo>
                  <a:cubicBezTo>
                    <a:pt x="1705784" y="605117"/>
                    <a:pt x="1696001" y="631752"/>
                    <a:pt x="1687855" y="658906"/>
                  </a:cubicBezTo>
                  <a:cubicBezTo>
                    <a:pt x="1682545" y="676608"/>
                    <a:pt x="1691941" y="718538"/>
                    <a:pt x="1674408" y="712694"/>
                  </a:cubicBezTo>
                  <a:cubicBezTo>
                    <a:pt x="1651509" y="705061"/>
                    <a:pt x="1664582" y="662527"/>
                    <a:pt x="1647514" y="645459"/>
                  </a:cubicBezTo>
                  <a:cubicBezTo>
                    <a:pt x="1634446" y="632391"/>
                    <a:pt x="1655884" y="681477"/>
                    <a:pt x="1660961" y="699247"/>
                  </a:cubicBezTo>
                  <a:cubicBezTo>
                    <a:pt x="1664855" y="712876"/>
                    <a:pt x="1684431" y="749611"/>
                    <a:pt x="1674408" y="739588"/>
                  </a:cubicBezTo>
                  <a:cubicBezTo>
                    <a:pt x="1660234" y="725414"/>
                    <a:pt x="1667560" y="685800"/>
                    <a:pt x="1647514" y="685800"/>
                  </a:cubicBezTo>
                  <a:cubicBezTo>
                    <a:pt x="1629033" y="685800"/>
                    <a:pt x="1655526" y="721924"/>
                    <a:pt x="1660961" y="739588"/>
                  </a:cubicBezTo>
                  <a:cubicBezTo>
                    <a:pt x="1673466" y="780231"/>
                    <a:pt x="1701302" y="860612"/>
                    <a:pt x="1701302" y="860612"/>
                  </a:cubicBezTo>
                  <a:cubicBezTo>
                    <a:pt x="1891709" y="836810"/>
                    <a:pt x="1809077" y="870944"/>
                    <a:pt x="1768538" y="820270"/>
                  </a:cubicBezTo>
                  <a:cubicBezTo>
                    <a:pt x="1759683" y="809202"/>
                    <a:pt x="1759573" y="793376"/>
                    <a:pt x="1755091" y="779929"/>
                  </a:cubicBezTo>
                  <a:cubicBezTo>
                    <a:pt x="1764056" y="762000"/>
                    <a:pt x="1796160" y="740315"/>
                    <a:pt x="1781985" y="726141"/>
                  </a:cubicBezTo>
                  <a:cubicBezTo>
                    <a:pt x="1767810" y="711967"/>
                    <a:pt x="1744019" y="740728"/>
                    <a:pt x="1728196" y="753035"/>
                  </a:cubicBezTo>
                  <a:cubicBezTo>
                    <a:pt x="1703177" y="772494"/>
                    <a:pt x="1646787" y="791921"/>
                    <a:pt x="1660961" y="820270"/>
                  </a:cubicBezTo>
                  <a:cubicBezTo>
                    <a:pt x="1674408" y="847164"/>
                    <a:pt x="1714270" y="792371"/>
                    <a:pt x="1741643" y="779929"/>
                  </a:cubicBezTo>
                  <a:cubicBezTo>
                    <a:pt x="1763618" y="769941"/>
                    <a:pt x="1786467" y="762000"/>
                    <a:pt x="1808879" y="753035"/>
                  </a:cubicBezTo>
                  <a:cubicBezTo>
                    <a:pt x="1804397" y="770964"/>
                    <a:pt x="1776951" y="806823"/>
                    <a:pt x="1795432" y="806823"/>
                  </a:cubicBezTo>
                  <a:cubicBezTo>
                    <a:pt x="1839578" y="806823"/>
                    <a:pt x="1876970" y="772778"/>
                    <a:pt x="1916455" y="753035"/>
                  </a:cubicBezTo>
                  <a:cubicBezTo>
                    <a:pt x="1930910" y="745807"/>
                    <a:pt x="1972475" y="722221"/>
                    <a:pt x="1956796" y="726141"/>
                  </a:cubicBezTo>
                  <a:cubicBezTo>
                    <a:pt x="1905116" y="739061"/>
                    <a:pt x="1841045" y="777796"/>
                    <a:pt x="1795432" y="806823"/>
                  </a:cubicBezTo>
                  <a:cubicBezTo>
                    <a:pt x="1768162" y="824176"/>
                    <a:pt x="1714749" y="860612"/>
                    <a:pt x="1714749" y="860612"/>
                  </a:cubicBezTo>
                  <a:cubicBezTo>
                    <a:pt x="1696789" y="806732"/>
                    <a:pt x="1688727" y="819398"/>
                    <a:pt x="1741643" y="766482"/>
                  </a:cubicBezTo>
                  <a:cubicBezTo>
                    <a:pt x="1757491" y="750634"/>
                    <a:pt x="1779584" y="710294"/>
                    <a:pt x="1795432" y="726141"/>
                  </a:cubicBezTo>
                  <a:cubicBezTo>
                    <a:pt x="1811280" y="741988"/>
                    <a:pt x="1770939" y="764082"/>
                    <a:pt x="1755091" y="779929"/>
                  </a:cubicBezTo>
                  <a:cubicBezTo>
                    <a:pt x="1743663" y="791357"/>
                    <a:pt x="1728196" y="797858"/>
                    <a:pt x="1714749" y="806823"/>
                  </a:cubicBezTo>
                  <a:cubicBezTo>
                    <a:pt x="1705784" y="820270"/>
                    <a:pt x="1671694" y="847164"/>
                    <a:pt x="1687855" y="847164"/>
                  </a:cubicBezTo>
                  <a:cubicBezTo>
                    <a:pt x="1745894" y="847164"/>
                    <a:pt x="1836885" y="815417"/>
                    <a:pt x="1903008" y="793376"/>
                  </a:cubicBezTo>
                  <a:cubicBezTo>
                    <a:pt x="1898526" y="806823"/>
                    <a:pt x="1899584" y="823694"/>
                    <a:pt x="1889561" y="833717"/>
                  </a:cubicBezTo>
                  <a:cubicBezTo>
                    <a:pt x="1866705" y="856573"/>
                    <a:pt x="1786023" y="910362"/>
                    <a:pt x="1808879" y="887506"/>
                  </a:cubicBezTo>
                  <a:lnTo>
                    <a:pt x="1929902" y="766482"/>
                  </a:lnTo>
                  <a:cubicBezTo>
                    <a:pt x="1943349" y="753035"/>
                    <a:pt x="1901735" y="792214"/>
                    <a:pt x="1889561" y="806823"/>
                  </a:cubicBezTo>
                  <a:cubicBezTo>
                    <a:pt x="1879215" y="819238"/>
                    <a:pt x="1846506" y="847164"/>
                    <a:pt x="1862667" y="847164"/>
                  </a:cubicBezTo>
                  <a:cubicBezTo>
                    <a:pt x="1888803" y="847164"/>
                    <a:pt x="1907055" y="819516"/>
                    <a:pt x="1929902" y="806823"/>
                  </a:cubicBezTo>
                  <a:cubicBezTo>
                    <a:pt x="1947425" y="797088"/>
                    <a:pt x="1983691" y="759883"/>
                    <a:pt x="1983691" y="779929"/>
                  </a:cubicBezTo>
                  <a:cubicBezTo>
                    <a:pt x="1983691" y="805285"/>
                    <a:pt x="1946404" y="814465"/>
                    <a:pt x="1929902" y="833717"/>
                  </a:cubicBezTo>
                  <a:cubicBezTo>
                    <a:pt x="1919384" y="845988"/>
                    <a:pt x="1911973" y="860612"/>
                    <a:pt x="1903008" y="874059"/>
                  </a:cubicBezTo>
                  <a:cubicBezTo>
                    <a:pt x="1916455" y="878541"/>
                    <a:pt x="1929367" y="889836"/>
                    <a:pt x="1943349" y="887506"/>
                  </a:cubicBezTo>
                  <a:cubicBezTo>
                    <a:pt x="1959291" y="884849"/>
                    <a:pt x="1999853" y="860612"/>
                    <a:pt x="1983691" y="860612"/>
                  </a:cubicBezTo>
                  <a:cubicBezTo>
                    <a:pt x="1950794" y="860612"/>
                    <a:pt x="1903502" y="896141"/>
                    <a:pt x="1876114" y="914400"/>
                  </a:cubicBezTo>
                  <a:cubicBezTo>
                    <a:pt x="1885079" y="878541"/>
                    <a:pt x="1883991" y="838518"/>
                    <a:pt x="1903008" y="806823"/>
                  </a:cubicBezTo>
                  <a:cubicBezTo>
                    <a:pt x="1910301" y="794669"/>
                    <a:pt x="1902704" y="850602"/>
                    <a:pt x="1916455" y="847164"/>
                  </a:cubicBezTo>
                  <a:cubicBezTo>
                    <a:pt x="1938198" y="841728"/>
                    <a:pt x="1945050" y="812463"/>
                    <a:pt x="1956796" y="793376"/>
                  </a:cubicBezTo>
                  <a:cubicBezTo>
                    <a:pt x="1980983" y="754073"/>
                    <a:pt x="2003394" y="713630"/>
                    <a:pt x="2024032" y="672353"/>
                  </a:cubicBezTo>
                  <a:cubicBezTo>
                    <a:pt x="2039298" y="641820"/>
                    <a:pt x="2049107" y="608756"/>
                    <a:pt x="2064373" y="578223"/>
                  </a:cubicBezTo>
                  <a:cubicBezTo>
                    <a:pt x="2071601" y="563768"/>
                    <a:pt x="2084703" y="552650"/>
                    <a:pt x="2091267" y="537882"/>
                  </a:cubicBezTo>
                  <a:cubicBezTo>
                    <a:pt x="2102781" y="511977"/>
                    <a:pt x="2146510" y="457200"/>
                    <a:pt x="2118161" y="457200"/>
                  </a:cubicBezTo>
                  <a:cubicBezTo>
                    <a:pt x="2088093" y="457200"/>
                    <a:pt x="2094499" y="512864"/>
                    <a:pt x="2077820" y="537882"/>
                  </a:cubicBezTo>
                  <a:cubicBezTo>
                    <a:pt x="2049471" y="580405"/>
                    <a:pt x="2006547" y="613195"/>
                    <a:pt x="1983691" y="658906"/>
                  </a:cubicBezTo>
                  <a:cubicBezTo>
                    <a:pt x="1974726" y="676835"/>
                    <a:pt x="1950457" y="731711"/>
                    <a:pt x="1956796" y="712694"/>
                  </a:cubicBezTo>
                  <a:cubicBezTo>
                    <a:pt x="1967591" y="680309"/>
                    <a:pt x="1979937" y="648051"/>
                    <a:pt x="1997138" y="618564"/>
                  </a:cubicBezTo>
                  <a:cubicBezTo>
                    <a:pt x="2011600" y="593773"/>
                    <a:pt x="2078990" y="545315"/>
                    <a:pt x="2050926" y="551329"/>
                  </a:cubicBezTo>
                  <a:cubicBezTo>
                    <a:pt x="1964594" y="569829"/>
                    <a:pt x="1890032" y="624126"/>
                    <a:pt x="1808879" y="658906"/>
                  </a:cubicBezTo>
                  <a:cubicBezTo>
                    <a:pt x="1707553" y="702332"/>
                    <a:pt x="1847424" y="625022"/>
                    <a:pt x="1701302" y="712694"/>
                  </a:cubicBezTo>
                  <a:cubicBezTo>
                    <a:pt x="1719232" y="717176"/>
                    <a:pt x="1736610" y="726141"/>
                    <a:pt x="1755091" y="726141"/>
                  </a:cubicBezTo>
                  <a:cubicBezTo>
                    <a:pt x="1769265" y="726141"/>
                    <a:pt x="1782528" y="718559"/>
                    <a:pt x="1795432" y="712694"/>
                  </a:cubicBezTo>
                  <a:cubicBezTo>
                    <a:pt x="1831930" y="696104"/>
                    <a:pt x="1867812" y="678104"/>
                    <a:pt x="1903008" y="658906"/>
                  </a:cubicBezTo>
                  <a:cubicBezTo>
                    <a:pt x="1917196" y="651167"/>
                    <a:pt x="1928494" y="638378"/>
                    <a:pt x="1943349" y="632012"/>
                  </a:cubicBezTo>
                  <a:cubicBezTo>
                    <a:pt x="1960336" y="624732"/>
                    <a:pt x="1979208" y="623047"/>
                    <a:pt x="1997138" y="618564"/>
                  </a:cubicBezTo>
                  <a:cubicBezTo>
                    <a:pt x="1983691" y="636494"/>
                    <a:pt x="1972644" y="656505"/>
                    <a:pt x="1956796" y="672353"/>
                  </a:cubicBezTo>
                  <a:cubicBezTo>
                    <a:pt x="1910247" y="718902"/>
                    <a:pt x="1883754" y="734495"/>
                    <a:pt x="1835773" y="766482"/>
                  </a:cubicBezTo>
                  <a:cubicBezTo>
                    <a:pt x="1858185" y="735106"/>
                    <a:pt x="1874878" y="698725"/>
                    <a:pt x="1903008" y="672353"/>
                  </a:cubicBezTo>
                  <a:cubicBezTo>
                    <a:pt x="2006028" y="575771"/>
                    <a:pt x="2035486" y="571393"/>
                    <a:pt x="2145055" y="524435"/>
                  </a:cubicBezTo>
                  <a:cubicBezTo>
                    <a:pt x="2037334" y="632156"/>
                    <a:pt x="2124559" y="561578"/>
                    <a:pt x="1983691" y="632012"/>
                  </a:cubicBezTo>
                  <a:cubicBezTo>
                    <a:pt x="1960314" y="643701"/>
                    <a:pt x="1938505" y="658321"/>
                    <a:pt x="1916455" y="672353"/>
                  </a:cubicBezTo>
                  <a:cubicBezTo>
                    <a:pt x="1889186" y="689706"/>
                    <a:pt x="1864683" y="711686"/>
                    <a:pt x="1835773" y="726141"/>
                  </a:cubicBezTo>
                  <a:cubicBezTo>
                    <a:pt x="1819243" y="734406"/>
                    <a:pt x="1799914" y="735106"/>
                    <a:pt x="1781985" y="739588"/>
                  </a:cubicBezTo>
                  <a:cubicBezTo>
                    <a:pt x="1790950" y="726141"/>
                    <a:pt x="1796259" y="709343"/>
                    <a:pt x="1808879" y="699247"/>
                  </a:cubicBezTo>
                  <a:cubicBezTo>
                    <a:pt x="1897169" y="628615"/>
                    <a:pt x="1886833" y="644005"/>
                    <a:pt x="1956796" y="618564"/>
                  </a:cubicBezTo>
                  <a:cubicBezTo>
                    <a:pt x="2094724" y="568408"/>
                    <a:pt x="2021478" y="586802"/>
                    <a:pt x="2131608" y="564776"/>
                  </a:cubicBezTo>
                  <a:cubicBezTo>
                    <a:pt x="2104505" y="605430"/>
                    <a:pt x="2094402" y="626299"/>
                    <a:pt x="2050926" y="658906"/>
                  </a:cubicBezTo>
                  <a:cubicBezTo>
                    <a:pt x="2034890" y="670933"/>
                    <a:pt x="2014661" y="676065"/>
                    <a:pt x="1997138" y="685800"/>
                  </a:cubicBezTo>
                  <a:cubicBezTo>
                    <a:pt x="1974290" y="698493"/>
                    <a:pt x="1918213" y="749518"/>
                    <a:pt x="1929902" y="726141"/>
                  </a:cubicBezTo>
                  <a:cubicBezTo>
                    <a:pt x="1945558" y="694829"/>
                    <a:pt x="1981456" y="678325"/>
                    <a:pt x="2010585" y="658906"/>
                  </a:cubicBezTo>
                  <a:cubicBezTo>
                    <a:pt x="2035604" y="642227"/>
                    <a:pt x="2112529" y="639826"/>
                    <a:pt x="2091267" y="618564"/>
                  </a:cubicBezTo>
                  <a:cubicBezTo>
                    <a:pt x="2065714" y="593011"/>
                    <a:pt x="2019466" y="626901"/>
                    <a:pt x="1983691" y="632012"/>
                  </a:cubicBezTo>
                  <a:cubicBezTo>
                    <a:pt x="1772469" y="662188"/>
                    <a:pt x="2064835" y="627478"/>
                    <a:pt x="1781985" y="658906"/>
                  </a:cubicBezTo>
                  <a:cubicBezTo>
                    <a:pt x="1790950" y="645459"/>
                    <a:pt x="1795728" y="627958"/>
                    <a:pt x="1808879" y="618564"/>
                  </a:cubicBezTo>
                  <a:cubicBezTo>
                    <a:pt x="1847795" y="590766"/>
                    <a:pt x="1899352" y="589222"/>
                    <a:pt x="1943349" y="578223"/>
                  </a:cubicBezTo>
                  <a:cubicBezTo>
                    <a:pt x="1992930" y="565828"/>
                    <a:pt x="2041686" y="550277"/>
                    <a:pt x="2091267" y="537882"/>
                  </a:cubicBezTo>
                  <a:cubicBezTo>
                    <a:pt x="2105018" y="534444"/>
                    <a:pt x="2064373" y="546847"/>
                    <a:pt x="2050926" y="551329"/>
                  </a:cubicBezTo>
                  <a:cubicBezTo>
                    <a:pt x="2025060" y="559951"/>
                    <a:pt x="1997191" y="560630"/>
                    <a:pt x="1970243" y="564776"/>
                  </a:cubicBezTo>
                  <a:cubicBezTo>
                    <a:pt x="1938917" y="569595"/>
                    <a:pt x="1907490" y="573741"/>
                    <a:pt x="1876114" y="578223"/>
                  </a:cubicBezTo>
                  <a:cubicBezTo>
                    <a:pt x="1907490" y="560294"/>
                    <a:pt x="1937920" y="540596"/>
                    <a:pt x="1970243" y="524435"/>
                  </a:cubicBezTo>
                  <a:cubicBezTo>
                    <a:pt x="1997808" y="510653"/>
                    <a:pt x="2052249" y="502655"/>
                    <a:pt x="2077820" y="497541"/>
                  </a:cubicBezTo>
                  <a:cubicBezTo>
                    <a:pt x="2046444" y="493059"/>
                    <a:pt x="2015243" y="487099"/>
                    <a:pt x="1983691" y="484094"/>
                  </a:cubicBezTo>
                  <a:cubicBezTo>
                    <a:pt x="1921062" y="478129"/>
                    <a:pt x="1848782" y="503991"/>
                    <a:pt x="1795432" y="470647"/>
                  </a:cubicBezTo>
                  <a:cubicBezTo>
                    <a:pt x="1768022" y="453516"/>
                    <a:pt x="1847655" y="432183"/>
                    <a:pt x="1876114" y="416859"/>
                  </a:cubicBezTo>
                  <a:cubicBezTo>
                    <a:pt x="1965138" y="368923"/>
                    <a:pt x="2035825" y="367148"/>
                    <a:pt x="1876114" y="389964"/>
                  </a:cubicBezTo>
                  <a:cubicBezTo>
                    <a:pt x="1862667" y="394447"/>
                    <a:pt x="1845796" y="393389"/>
                    <a:pt x="1835773" y="403412"/>
                  </a:cubicBezTo>
                  <a:cubicBezTo>
                    <a:pt x="1812334" y="426852"/>
                    <a:pt x="1802936" y="480972"/>
                    <a:pt x="1795432" y="510988"/>
                  </a:cubicBezTo>
                  <a:cubicBezTo>
                    <a:pt x="1804397" y="582706"/>
                    <a:pt x="1811054" y="654750"/>
                    <a:pt x="1822326" y="726141"/>
                  </a:cubicBezTo>
                  <a:cubicBezTo>
                    <a:pt x="1824537" y="740142"/>
                    <a:pt x="1828889" y="754091"/>
                    <a:pt x="1835773" y="766482"/>
                  </a:cubicBezTo>
                  <a:cubicBezTo>
                    <a:pt x="1851470" y="794737"/>
                    <a:pt x="1889561" y="847164"/>
                    <a:pt x="1889561" y="847164"/>
                  </a:cubicBezTo>
                  <a:cubicBezTo>
                    <a:pt x="1885079" y="860611"/>
                    <a:pt x="1890289" y="887506"/>
                    <a:pt x="1876114" y="887506"/>
                  </a:cubicBezTo>
                  <a:cubicBezTo>
                    <a:pt x="1853702" y="887506"/>
                    <a:pt x="1837216" y="863915"/>
                    <a:pt x="1822326" y="847164"/>
                  </a:cubicBezTo>
                  <a:cubicBezTo>
                    <a:pt x="1800852" y="823006"/>
                    <a:pt x="1791394" y="789337"/>
                    <a:pt x="1768538" y="766482"/>
                  </a:cubicBezTo>
                  <a:lnTo>
                    <a:pt x="1741643" y="739588"/>
                  </a:lnTo>
                  <a:cubicBezTo>
                    <a:pt x="1758874" y="825738"/>
                    <a:pt x="1737407" y="796112"/>
                    <a:pt x="1808879" y="847164"/>
                  </a:cubicBezTo>
                  <a:cubicBezTo>
                    <a:pt x="1822030" y="856558"/>
                    <a:pt x="1864552" y="879170"/>
                    <a:pt x="1849220" y="874059"/>
                  </a:cubicBezTo>
                  <a:lnTo>
                    <a:pt x="1808879" y="860612"/>
                  </a:lnTo>
                  <a:cubicBezTo>
                    <a:pt x="1759844" y="713502"/>
                    <a:pt x="1838044" y="936315"/>
                    <a:pt x="1768538" y="779929"/>
                  </a:cubicBezTo>
                  <a:cubicBezTo>
                    <a:pt x="1749828" y="737833"/>
                    <a:pt x="1739372" y="690165"/>
                    <a:pt x="1728196" y="645459"/>
                  </a:cubicBezTo>
                  <a:cubicBezTo>
                    <a:pt x="1732678" y="618565"/>
                    <a:pt x="1715777" y="573398"/>
                    <a:pt x="1741643" y="564776"/>
                  </a:cubicBezTo>
                  <a:cubicBezTo>
                    <a:pt x="1826796" y="536392"/>
                    <a:pt x="1921302" y="560565"/>
                    <a:pt x="2010585" y="551329"/>
                  </a:cubicBezTo>
                  <a:cubicBezTo>
                    <a:pt x="2051691" y="547077"/>
                    <a:pt x="2090912" y="531617"/>
                    <a:pt x="2131608" y="524435"/>
                  </a:cubicBezTo>
                  <a:cubicBezTo>
                    <a:pt x="2167196" y="518155"/>
                    <a:pt x="2203467" y="516483"/>
                    <a:pt x="2239185" y="510988"/>
                  </a:cubicBezTo>
                  <a:cubicBezTo>
                    <a:pt x="2506138" y="469919"/>
                    <a:pt x="2023989" y="532845"/>
                    <a:pt x="2413996" y="484094"/>
                  </a:cubicBezTo>
                  <a:cubicBezTo>
                    <a:pt x="2449855" y="488576"/>
                    <a:pt x="2550483" y="475858"/>
                    <a:pt x="2521573" y="497541"/>
                  </a:cubicBezTo>
                  <a:cubicBezTo>
                    <a:pt x="2508439" y="507391"/>
                    <a:pt x="2292460" y="532904"/>
                    <a:pt x="2252632" y="537882"/>
                  </a:cubicBezTo>
                  <a:lnTo>
                    <a:pt x="2171949" y="524435"/>
                  </a:lnTo>
                  <a:cubicBezTo>
                    <a:pt x="2171949" y="497170"/>
                    <a:pt x="2225806" y="515865"/>
                    <a:pt x="2252632" y="510988"/>
                  </a:cubicBezTo>
                  <a:cubicBezTo>
                    <a:pt x="2315358" y="499583"/>
                    <a:pt x="2363601" y="488058"/>
                    <a:pt x="2427443" y="470647"/>
                  </a:cubicBezTo>
                  <a:cubicBezTo>
                    <a:pt x="2441118" y="466917"/>
                    <a:pt x="2454338" y="461682"/>
                    <a:pt x="2467785" y="457200"/>
                  </a:cubicBezTo>
                  <a:cubicBezTo>
                    <a:pt x="2312292" y="412774"/>
                    <a:pt x="2427028" y="439224"/>
                    <a:pt x="2225738" y="416859"/>
                  </a:cubicBezTo>
                  <a:cubicBezTo>
                    <a:pt x="2194237" y="413359"/>
                    <a:pt x="2163109" y="406912"/>
                    <a:pt x="2131608" y="403412"/>
                  </a:cubicBezTo>
                  <a:cubicBezTo>
                    <a:pt x="2082402" y="397944"/>
                    <a:pt x="2032997" y="394447"/>
                    <a:pt x="1983691" y="389964"/>
                  </a:cubicBezTo>
                  <a:cubicBezTo>
                    <a:pt x="1938867" y="380999"/>
                    <a:pt x="1893567" y="374157"/>
                    <a:pt x="1849220" y="363070"/>
                  </a:cubicBezTo>
                  <a:cubicBezTo>
                    <a:pt x="1821718" y="356194"/>
                    <a:pt x="1795432" y="345141"/>
                    <a:pt x="1768538" y="336176"/>
                  </a:cubicBezTo>
                  <a:cubicBezTo>
                    <a:pt x="1740055" y="326682"/>
                    <a:pt x="1674156" y="314610"/>
                    <a:pt x="1647514" y="309282"/>
                  </a:cubicBezTo>
                  <a:cubicBezTo>
                    <a:pt x="1575796" y="313764"/>
                    <a:pt x="1503560" y="313020"/>
                    <a:pt x="1432361" y="322729"/>
                  </a:cubicBezTo>
                  <a:cubicBezTo>
                    <a:pt x="1336959" y="335738"/>
                    <a:pt x="1374917" y="344727"/>
                    <a:pt x="1311338" y="376517"/>
                  </a:cubicBezTo>
                  <a:cubicBezTo>
                    <a:pt x="1179753" y="442310"/>
                    <a:pt x="1297223" y="367998"/>
                    <a:pt x="1203761" y="430306"/>
                  </a:cubicBezTo>
                  <a:cubicBezTo>
                    <a:pt x="1180159" y="501111"/>
                    <a:pt x="1163210" y="511058"/>
                    <a:pt x="1324785" y="457200"/>
                  </a:cubicBezTo>
                  <a:cubicBezTo>
                    <a:pt x="1340117" y="452089"/>
                    <a:pt x="1351679" y="400698"/>
                    <a:pt x="1351679" y="416859"/>
                  </a:cubicBezTo>
                  <a:cubicBezTo>
                    <a:pt x="1351679" y="440997"/>
                    <a:pt x="1334774" y="462120"/>
                    <a:pt x="1324785" y="484094"/>
                  </a:cubicBezTo>
                  <a:cubicBezTo>
                    <a:pt x="1299970" y="538686"/>
                    <a:pt x="1283644" y="554526"/>
                    <a:pt x="1270996" y="605117"/>
                  </a:cubicBezTo>
                  <a:cubicBezTo>
                    <a:pt x="1265453" y="627290"/>
                    <a:pt x="1235866" y="679580"/>
                    <a:pt x="1257549" y="672353"/>
                  </a:cubicBezTo>
                  <a:cubicBezTo>
                    <a:pt x="1288213" y="662132"/>
                    <a:pt x="1293408" y="618564"/>
                    <a:pt x="1311338" y="591670"/>
                  </a:cubicBezTo>
                  <a:cubicBezTo>
                    <a:pt x="1320303" y="555811"/>
                    <a:pt x="1325600" y="518831"/>
                    <a:pt x="1338232" y="484094"/>
                  </a:cubicBezTo>
                  <a:cubicBezTo>
                    <a:pt x="1352979" y="443539"/>
                    <a:pt x="1412139" y="408493"/>
                    <a:pt x="1311338" y="484094"/>
                  </a:cubicBezTo>
                  <a:cubicBezTo>
                    <a:pt x="1302373" y="502023"/>
                    <a:pt x="1294389" y="520477"/>
                    <a:pt x="1284443" y="537882"/>
                  </a:cubicBezTo>
                  <a:cubicBezTo>
                    <a:pt x="1247814" y="601982"/>
                    <a:pt x="1216595" y="607476"/>
                    <a:pt x="1351679" y="510988"/>
                  </a:cubicBezTo>
                  <a:cubicBezTo>
                    <a:pt x="1369608" y="484094"/>
                    <a:pt x="1375456" y="442310"/>
                    <a:pt x="1405467" y="430306"/>
                  </a:cubicBezTo>
                  <a:cubicBezTo>
                    <a:pt x="1422626" y="423442"/>
                    <a:pt x="1418914" y="465613"/>
                    <a:pt x="1418914" y="484094"/>
                  </a:cubicBezTo>
                  <a:cubicBezTo>
                    <a:pt x="1418914" y="498268"/>
                    <a:pt x="1412351" y="512044"/>
                    <a:pt x="1405467" y="524435"/>
                  </a:cubicBezTo>
                  <a:cubicBezTo>
                    <a:pt x="1389770" y="552690"/>
                    <a:pt x="1369608" y="578223"/>
                    <a:pt x="1351679" y="605117"/>
                  </a:cubicBezTo>
                  <a:cubicBezTo>
                    <a:pt x="1275362" y="719592"/>
                    <a:pt x="1556663" y="424123"/>
                    <a:pt x="1566832" y="416859"/>
                  </a:cubicBezTo>
                  <a:cubicBezTo>
                    <a:pt x="1578366" y="408620"/>
                    <a:pt x="1621347" y="403412"/>
                    <a:pt x="1607173" y="403412"/>
                  </a:cubicBezTo>
                  <a:cubicBezTo>
                    <a:pt x="1564527" y="403412"/>
                    <a:pt x="1441353" y="467050"/>
                    <a:pt x="1432361" y="470647"/>
                  </a:cubicBezTo>
                  <a:cubicBezTo>
                    <a:pt x="1406040" y="481175"/>
                    <a:pt x="1377531" y="485908"/>
                    <a:pt x="1351679" y="497541"/>
                  </a:cubicBezTo>
                  <a:cubicBezTo>
                    <a:pt x="1287699" y="526332"/>
                    <a:pt x="1226173" y="560294"/>
                    <a:pt x="1163420" y="591670"/>
                  </a:cubicBezTo>
                  <a:cubicBezTo>
                    <a:pt x="1092378" y="627191"/>
                    <a:pt x="1315820" y="546847"/>
                    <a:pt x="1392020" y="524435"/>
                  </a:cubicBezTo>
                  <a:cubicBezTo>
                    <a:pt x="1413947" y="517986"/>
                    <a:pt x="1436843" y="515470"/>
                    <a:pt x="1459255" y="510988"/>
                  </a:cubicBezTo>
                  <a:cubicBezTo>
                    <a:pt x="1436843" y="506506"/>
                    <a:pt x="1414876" y="497541"/>
                    <a:pt x="1392020" y="497541"/>
                  </a:cubicBezTo>
                  <a:cubicBezTo>
                    <a:pt x="1313413" y="497541"/>
                    <a:pt x="1261839" y="510130"/>
                    <a:pt x="1190314" y="524435"/>
                  </a:cubicBezTo>
                  <a:cubicBezTo>
                    <a:pt x="1172385" y="519953"/>
                    <a:pt x="1123458" y="524056"/>
                    <a:pt x="1136526" y="510988"/>
                  </a:cubicBezTo>
                  <a:cubicBezTo>
                    <a:pt x="1159600" y="487914"/>
                    <a:pt x="1198997" y="492008"/>
                    <a:pt x="1230655" y="484094"/>
                  </a:cubicBezTo>
                  <a:cubicBezTo>
                    <a:pt x="1252828" y="478551"/>
                    <a:pt x="1320747" y="470647"/>
                    <a:pt x="1297891" y="470647"/>
                  </a:cubicBezTo>
                  <a:cubicBezTo>
                    <a:pt x="1257301" y="470647"/>
                    <a:pt x="1217179" y="479351"/>
                    <a:pt x="1176867" y="484094"/>
                  </a:cubicBezTo>
                  <a:cubicBezTo>
                    <a:pt x="862680" y="521057"/>
                    <a:pt x="1292034" y="472792"/>
                    <a:pt x="948267" y="510988"/>
                  </a:cubicBezTo>
                  <a:cubicBezTo>
                    <a:pt x="975161" y="515470"/>
                    <a:pt x="1056214" y="524435"/>
                    <a:pt x="1028949" y="524435"/>
                  </a:cubicBezTo>
                  <a:cubicBezTo>
                    <a:pt x="997254" y="524435"/>
                    <a:pt x="934820" y="542683"/>
                    <a:pt x="934820" y="510988"/>
                  </a:cubicBezTo>
                  <a:cubicBezTo>
                    <a:pt x="934820" y="478356"/>
                    <a:pt x="996317" y="484094"/>
                    <a:pt x="1028949" y="484094"/>
                  </a:cubicBezTo>
                  <a:cubicBezTo>
                    <a:pt x="1053087" y="484094"/>
                    <a:pt x="984126" y="502023"/>
                    <a:pt x="961714" y="510988"/>
                  </a:cubicBezTo>
                  <a:cubicBezTo>
                    <a:pt x="1084868" y="541777"/>
                    <a:pt x="972648" y="502568"/>
                    <a:pt x="948267" y="551329"/>
                  </a:cubicBezTo>
                  <a:cubicBezTo>
                    <a:pt x="939302" y="569258"/>
                    <a:pt x="962116" y="589897"/>
                    <a:pt x="975161" y="605117"/>
                  </a:cubicBezTo>
                  <a:cubicBezTo>
                    <a:pt x="989746" y="622133"/>
                    <a:pt x="1036036" y="666721"/>
                    <a:pt x="1028949" y="645459"/>
                  </a:cubicBezTo>
                  <a:cubicBezTo>
                    <a:pt x="1017878" y="612247"/>
                    <a:pt x="983207" y="592410"/>
                    <a:pt x="961714" y="564776"/>
                  </a:cubicBezTo>
                  <a:cubicBezTo>
                    <a:pt x="920436" y="511704"/>
                    <a:pt x="881032" y="457200"/>
                    <a:pt x="840691" y="403412"/>
                  </a:cubicBezTo>
                  <a:cubicBezTo>
                    <a:pt x="833084" y="393269"/>
                    <a:pt x="802024" y="371808"/>
                    <a:pt x="813796" y="376517"/>
                  </a:cubicBezTo>
                  <a:cubicBezTo>
                    <a:pt x="895700" y="409279"/>
                    <a:pt x="942450" y="462287"/>
                    <a:pt x="1015502" y="510988"/>
                  </a:cubicBezTo>
                  <a:cubicBezTo>
                    <a:pt x="1042396" y="528917"/>
                    <a:pt x="1119041" y="587632"/>
                    <a:pt x="1096185" y="564776"/>
                  </a:cubicBezTo>
                  <a:cubicBezTo>
                    <a:pt x="1073076" y="541667"/>
                    <a:pt x="919130" y="442632"/>
                    <a:pt x="894479" y="430306"/>
                  </a:cubicBezTo>
                  <a:cubicBezTo>
                    <a:pt x="877949" y="422041"/>
                    <a:pt x="858620" y="421341"/>
                    <a:pt x="840691" y="416859"/>
                  </a:cubicBezTo>
                  <a:cubicBezTo>
                    <a:pt x="854138" y="434788"/>
                    <a:pt x="862027" y="458769"/>
                    <a:pt x="881032" y="470647"/>
                  </a:cubicBezTo>
                  <a:cubicBezTo>
                    <a:pt x="900413" y="482760"/>
                    <a:pt x="926584" y="476866"/>
                    <a:pt x="948267" y="484094"/>
                  </a:cubicBezTo>
                  <a:cubicBezTo>
                    <a:pt x="967284" y="490433"/>
                    <a:pt x="1021502" y="515850"/>
                    <a:pt x="1002055" y="510988"/>
                  </a:cubicBezTo>
                  <a:cubicBezTo>
                    <a:pt x="964901" y="501700"/>
                    <a:pt x="930338" y="484094"/>
                    <a:pt x="894479" y="470647"/>
                  </a:cubicBezTo>
                  <a:cubicBezTo>
                    <a:pt x="867585" y="475129"/>
                    <a:pt x="836482" y="468970"/>
                    <a:pt x="813796" y="484094"/>
                  </a:cubicBezTo>
                  <a:cubicBezTo>
                    <a:pt x="802002" y="491957"/>
                    <a:pt x="840866" y="492564"/>
                    <a:pt x="854138" y="497541"/>
                  </a:cubicBezTo>
                  <a:cubicBezTo>
                    <a:pt x="876739" y="506016"/>
                    <a:pt x="898961" y="515470"/>
                    <a:pt x="921373" y="524435"/>
                  </a:cubicBezTo>
                  <a:cubicBezTo>
                    <a:pt x="930338" y="537882"/>
                    <a:pt x="952187" y="549097"/>
                    <a:pt x="948267" y="564776"/>
                  </a:cubicBezTo>
                  <a:cubicBezTo>
                    <a:pt x="944829" y="578527"/>
                    <a:pt x="922100" y="578223"/>
                    <a:pt x="907926" y="578223"/>
                  </a:cubicBezTo>
                  <a:cubicBezTo>
                    <a:pt x="897903" y="578223"/>
                    <a:pt x="889997" y="569258"/>
                    <a:pt x="881032" y="564776"/>
                  </a:cubicBezTo>
                  <a:cubicBezTo>
                    <a:pt x="864502" y="556511"/>
                    <a:pt x="845173" y="555811"/>
                    <a:pt x="827243" y="551329"/>
                  </a:cubicBezTo>
                  <a:cubicBezTo>
                    <a:pt x="881031" y="546847"/>
                    <a:pt x="940331" y="562020"/>
                    <a:pt x="988608" y="537882"/>
                  </a:cubicBezTo>
                  <a:cubicBezTo>
                    <a:pt x="1020931" y="521721"/>
                    <a:pt x="916853" y="529211"/>
                    <a:pt x="881032" y="524435"/>
                  </a:cubicBezTo>
                  <a:lnTo>
                    <a:pt x="786902" y="510988"/>
                  </a:lnTo>
                  <a:cubicBezTo>
                    <a:pt x="792656" y="507152"/>
                    <a:pt x="907926" y="417021"/>
                    <a:pt x="907926" y="497541"/>
                  </a:cubicBezTo>
                  <a:cubicBezTo>
                    <a:pt x="907926" y="525890"/>
                    <a:pt x="854137" y="515470"/>
                    <a:pt x="827243" y="524435"/>
                  </a:cubicBezTo>
                  <a:cubicBezTo>
                    <a:pt x="755526" y="519953"/>
                    <a:pt x="669577" y="554102"/>
                    <a:pt x="612091" y="510988"/>
                  </a:cubicBezTo>
                  <a:cubicBezTo>
                    <a:pt x="568467" y="478270"/>
                    <a:pt x="718925" y="484094"/>
                    <a:pt x="773455" y="484094"/>
                  </a:cubicBezTo>
                  <a:cubicBezTo>
                    <a:pt x="1047026" y="484094"/>
                    <a:pt x="1320302" y="502023"/>
                    <a:pt x="1593726" y="510988"/>
                  </a:cubicBezTo>
                  <a:cubicBezTo>
                    <a:pt x="1566832" y="528917"/>
                    <a:pt x="1541953" y="550321"/>
                    <a:pt x="1513043" y="564776"/>
                  </a:cubicBezTo>
                  <a:cubicBezTo>
                    <a:pt x="1459769" y="591413"/>
                    <a:pt x="1409087" y="595549"/>
                    <a:pt x="1351679" y="605117"/>
                  </a:cubicBezTo>
                  <a:cubicBezTo>
                    <a:pt x="1338232" y="600635"/>
                    <a:pt x="1299998" y="600175"/>
                    <a:pt x="1311338" y="591670"/>
                  </a:cubicBezTo>
                  <a:cubicBezTo>
                    <a:pt x="1337444" y="572091"/>
                    <a:pt x="1437540" y="570790"/>
                    <a:pt x="1405467" y="564776"/>
                  </a:cubicBezTo>
                  <a:cubicBezTo>
                    <a:pt x="1304043" y="545759"/>
                    <a:pt x="1199279" y="555811"/>
                    <a:pt x="1096185" y="551329"/>
                  </a:cubicBezTo>
                  <a:cubicBezTo>
                    <a:pt x="1141008" y="546847"/>
                    <a:pt x="1186003" y="543836"/>
                    <a:pt x="1230655" y="537882"/>
                  </a:cubicBezTo>
                  <a:cubicBezTo>
                    <a:pt x="1253310" y="534861"/>
                    <a:pt x="1320747" y="524435"/>
                    <a:pt x="1297891" y="524435"/>
                  </a:cubicBezTo>
                  <a:cubicBezTo>
                    <a:pt x="1234978" y="524435"/>
                    <a:pt x="1172385" y="533400"/>
                    <a:pt x="1109632" y="537882"/>
                  </a:cubicBezTo>
                  <a:cubicBezTo>
                    <a:pt x="1038647" y="585206"/>
                    <a:pt x="1054542" y="561913"/>
                    <a:pt x="1176867" y="578223"/>
                  </a:cubicBezTo>
                  <a:lnTo>
                    <a:pt x="1270996" y="591670"/>
                  </a:lnTo>
                  <a:cubicBezTo>
                    <a:pt x="1174252" y="623918"/>
                    <a:pt x="1295087" y="584786"/>
                    <a:pt x="1176867" y="618564"/>
                  </a:cubicBezTo>
                  <a:cubicBezTo>
                    <a:pt x="1163238" y="622458"/>
                    <a:pt x="1150363" y="628937"/>
                    <a:pt x="1136526" y="632012"/>
                  </a:cubicBezTo>
                  <a:cubicBezTo>
                    <a:pt x="1109910" y="637927"/>
                    <a:pt x="1028578" y="645459"/>
                    <a:pt x="1055843" y="645459"/>
                  </a:cubicBezTo>
                  <a:cubicBezTo>
                    <a:pt x="1100890" y="645459"/>
                    <a:pt x="1145575" y="637276"/>
                    <a:pt x="1190314" y="632012"/>
                  </a:cubicBezTo>
                  <a:cubicBezTo>
                    <a:pt x="1221792" y="628309"/>
                    <a:pt x="1316138" y="618564"/>
                    <a:pt x="1284443" y="618564"/>
                  </a:cubicBezTo>
                  <a:cubicBezTo>
                    <a:pt x="1208111" y="618564"/>
                    <a:pt x="1132043" y="627529"/>
                    <a:pt x="1055843" y="632012"/>
                  </a:cubicBezTo>
                  <a:cubicBezTo>
                    <a:pt x="1037914" y="636494"/>
                    <a:pt x="983574" y="645459"/>
                    <a:pt x="1002055" y="645459"/>
                  </a:cubicBezTo>
                  <a:cubicBezTo>
                    <a:pt x="1060498" y="645459"/>
                    <a:pt x="1119559" y="643474"/>
                    <a:pt x="1176867" y="632012"/>
                  </a:cubicBezTo>
                  <a:cubicBezTo>
                    <a:pt x="1190766" y="629232"/>
                    <a:pt x="1150363" y="621639"/>
                    <a:pt x="1136526" y="618564"/>
                  </a:cubicBezTo>
                  <a:cubicBezTo>
                    <a:pt x="1109910" y="612649"/>
                    <a:pt x="1082737" y="609599"/>
                    <a:pt x="1055843" y="605117"/>
                  </a:cubicBezTo>
                  <a:cubicBezTo>
                    <a:pt x="1082737" y="596152"/>
                    <a:pt x="1110205" y="588752"/>
                    <a:pt x="1136526" y="578223"/>
                  </a:cubicBezTo>
                  <a:cubicBezTo>
                    <a:pt x="1155138" y="570778"/>
                    <a:pt x="1210329" y="552441"/>
                    <a:pt x="1190314" y="551329"/>
                  </a:cubicBezTo>
                  <a:cubicBezTo>
                    <a:pt x="1091752" y="545853"/>
                    <a:pt x="993091" y="560294"/>
                    <a:pt x="894479" y="564776"/>
                  </a:cubicBezTo>
                  <a:cubicBezTo>
                    <a:pt x="1019985" y="569258"/>
                    <a:pt x="1145810" y="568208"/>
                    <a:pt x="1270996" y="578223"/>
                  </a:cubicBezTo>
                  <a:cubicBezTo>
                    <a:pt x="1285125" y="579353"/>
                    <a:pt x="1243927" y="586693"/>
                    <a:pt x="1230655" y="591670"/>
                  </a:cubicBezTo>
                  <a:cubicBezTo>
                    <a:pt x="1208054" y="600145"/>
                    <a:pt x="1186837" y="612710"/>
                    <a:pt x="1163420" y="618564"/>
                  </a:cubicBezTo>
                  <a:cubicBezTo>
                    <a:pt x="1132671" y="626251"/>
                    <a:pt x="1039223" y="642035"/>
                    <a:pt x="1069291" y="632012"/>
                  </a:cubicBezTo>
                  <a:cubicBezTo>
                    <a:pt x="1112656" y="617557"/>
                    <a:pt x="1158938" y="614082"/>
                    <a:pt x="1203761" y="605117"/>
                  </a:cubicBezTo>
                  <a:cubicBezTo>
                    <a:pt x="1132043" y="600635"/>
                    <a:pt x="1059630" y="602596"/>
                    <a:pt x="988608" y="591670"/>
                  </a:cubicBezTo>
                  <a:cubicBezTo>
                    <a:pt x="974598" y="589515"/>
                    <a:pt x="1014775" y="578223"/>
                    <a:pt x="1028949" y="578223"/>
                  </a:cubicBezTo>
                  <a:cubicBezTo>
                    <a:pt x="1043124" y="578223"/>
                    <a:pt x="1055844" y="587188"/>
                    <a:pt x="1069291" y="591670"/>
                  </a:cubicBezTo>
                  <a:cubicBezTo>
                    <a:pt x="1055844" y="596152"/>
                    <a:pt x="1015112" y="602042"/>
                    <a:pt x="1028949" y="605117"/>
                  </a:cubicBezTo>
                  <a:cubicBezTo>
                    <a:pt x="1081638" y="616826"/>
                    <a:pt x="1138616" y="603054"/>
                    <a:pt x="1190314" y="618564"/>
                  </a:cubicBezTo>
                  <a:cubicBezTo>
                    <a:pt x="1202457" y="622207"/>
                    <a:pt x="1174428" y="639169"/>
                    <a:pt x="1163420" y="645459"/>
                  </a:cubicBezTo>
                  <a:cubicBezTo>
                    <a:pt x="1142462" y="657435"/>
                    <a:pt x="1118597" y="663388"/>
                    <a:pt x="1096185" y="672353"/>
                  </a:cubicBezTo>
                  <a:cubicBezTo>
                    <a:pt x="1114114" y="681318"/>
                    <a:pt x="1129927" y="699247"/>
                    <a:pt x="1149973" y="699247"/>
                  </a:cubicBezTo>
                  <a:cubicBezTo>
                    <a:pt x="1186935" y="699247"/>
                    <a:pt x="1221569" y="680819"/>
                    <a:pt x="1257549" y="672353"/>
                  </a:cubicBezTo>
                  <a:cubicBezTo>
                    <a:pt x="1297776" y="662888"/>
                    <a:pt x="1338481" y="655482"/>
                    <a:pt x="1378573" y="645459"/>
                  </a:cubicBezTo>
                  <a:cubicBezTo>
                    <a:pt x="1392324" y="642021"/>
                    <a:pt x="1433088" y="632012"/>
                    <a:pt x="1418914" y="632012"/>
                  </a:cubicBezTo>
                  <a:cubicBezTo>
                    <a:pt x="1356001" y="632012"/>
                    <a:pt x="1293408" y="640977"/>
                    <a:pt x="1230655" y="645459"/>
                  </a:cubicBezTo>
                  <a:lnTo>
                    <a:pt x="1149973" y="672353"/>
                  </a:lnTo>
                  <a:cubicBezTo>
                    <a:pt x="1034527" y="710835"/>
                    <a:pt x="1408928" y="589941"/>
                    <a:pt x="1324785" y="632012"/>
                  </a:cubicBezTo>
                  <a:cubicBezTo>
                    <a:pt x="1268056" y="660376"/>
                    <a:pt x="1138757" y="666751"/>
                    <a:pt x="1082738" y="672353"/>
                  </a:cubicBezTo>
                  <a:cubicBezTo>
                    <a:pt x="1064808" y="676835"/>
                    <a:pt x="1047072" y="682176"/>
                    <a:pt x="1028949" y="685800"/>
                  </a:cubicBezTo>
                  <a:cubicBezTo>
                    <a:pt x="945537" y="702482"/>
                    <a:pt x="852234" y="708850"/>
                    <a:pt x="1082738" y="685800"/>
                  </a:cubicBezTo>
                  <a:cubicBezTo>
                    <a:pt x="1123079" y="690282"/>
                    <a:pt x="1203761" y="658658"/>
                    <a:pt x="1203761" y="699247"/>
                  </a:cubicBezTo>
                  <a:cubicBezTo>
                    <a:pt x="1203761" y="740572"/>
                    <a:pt x="1123005" y="716849"/>
                    <a:pt x="1082738" y="726141"/>
                  </a:cubicBezTo>
                  <a:cubicBezTo>
                    <a:pt x="1064730" y="730297"/>
                    <a:pt x="1010826" y="743213"/>
                    <a:pt x="1028949" y="739588"/>
                  </a:cubicBezTo>
                  <a:cubicBezTo>
                    <a:pt x="1069472" y="731483"/>
                    <a:pt x="1109377" y="720426"/>
                    <a:pt x="1149973" y="712694"/>
                  </a:cubicBezTo>
                  <a:cubicBezTo>
                    <a:pt x="1203540" y="702491"/>
                    <a:pt x="1365680" y="681272"/>
                    <a:pt x="1311338" y="685800"/>
                  </a:cubicBezTo>
                  <a:lnTo>
                    <a:pt x="1149973" y="699247"/>
                  </a:lnTo>
                  <a:cubicBezTo>
                    <a:pt x="1163420" y="703729"/>
                    <a:pt x="1200337" y="702671"/>
                    <a:pt x="1190314" y="712694"/>
                  </a:cubicBezTo>
                  <a:cubicBezTo>
                    <a:pt x="1174153" y="728855"/>
                    <a:pt x="1145252" y="720598"/>
                    <a:pt x="1123079" y="726141"/>
                  </a:cubicBezTo>
                  <a:cubicBezTo>
                    <a:pt x="1109328" y="729579"/>
                    <a:pt x="1096185" y="735106"/>
                    <a:pt x="1082738" y="739588"/>
                  </a:cubicBezTo>
                  <a:cubicBezTo>
                    <a:pt x="1109632" y="744070"/>
                    <a:pt x="1140734" y="737911"/>
                    <a:pt x="1163420" y="753035"/>
                  </a:cubicBezTo>
                  <a:cubicBezTo>
                    <a:pt x="1175214" y="760898"/>
                    <a:pt x="1108905" y="766482"/>
                    <a:pt x="1123079" y="766482"/>
                  </a:cubicBezTo>
                  <a:cubicBezTo>
                    <a:pt x="1172588" y="766482"/>
                    <a:pt x="1221690" y="757517"/>
                    <a:pt x="1270996" y="753035"/>
                  </a:cubicBezTo>
                  <a:cubicBezTo>
                    <a:pt x="1253067" y="757517"/>
                    <a:pt x="1235330" y="762858"/>
                    <a:pt x="1217208" y="766482"/>
                  </a:cubicBezTo>
                  <a:cubicBezTo>
                    <a:pt x="1190472" y="771829"/>
                    <a:pt x="1110075" y="773316"/>
                    <a:pt x="1136526" y="779929"/>
                  </a:cubicBezTo>
                  <a:cubicBezTo>
                    <a:pt x="1197560" y="795187"/>
                    <a:pt x="1262032" y="788894"/>
                    <a:pt x="1324785" y="793376"/>
                  </a:cubicBezTo>
                  <a:cubicBezTo>
                    <a:pt x="1257550" y="797858"/>
                    <a:pt x="1188452" y="790480"/>
                    <a:pt x="1123079" y="806823"/>
                  </a:cubicBezTo>
                  <a:cubicBezTo>
                    <a:pt x="1092330" y="814510"/>
                    <a:pt x="1198191" y="794914"/>
                    <a:pt x="1217208" y="820270"/>
                  </a:cubicBezTo>
                  <a:cubicBezTo>
                    <a:pt x="1230655" y="838200"/>
                    <a:pt x="1181349" y="847165"/>
                    <a:pt x="1163420" y="860612"/>
                  </a:cubicBezTo>
                  <a:cubicBezTo>
                    <a:pt x="1176867" y="865094"/>
                    <a:pt x="1193738" y="864036"/>
                    <a:pt x="1203761" y="874059"/>
                  </a:cubicBezTo>
                  <a:cubicBezTo>
                    <a:pt x="1213784" y="884082"/>
                    <a:pt x="1223547" y="927078"/>
                    <a:pt x="1217208" y="914400"/>
                  </a:cubicBezTo>
                  <a:cubicBezTo>
                    <a:pt x="1186299" y="852580"/>
                    <a:pt x="1193987" y="853298"/>
                    <a:pt x="1176867" y="793376"/>
                  </a:cubicBezTo>
                  <a:cubicBezTo>
                    <a:pt x="1172973" y="779747"/>
                    <a:pt x="1167902" y="766482"/>
                    <a:pt x="1163420" y="753035"/>
                  </a:cubicBezTo>
                  <a:cubicBezTo>
                    <a:pt x="1138315" y="552195"/>
                    <a:pt x="1144932" y="662271"/>
                    <a:pt x="1176867" y="726141"/>
                  </a:cubicBezTo>
                  <a:cubicBezTo>
                    <a:pt x="1186890" y="746187"/>
                    <a:pt x="1203761" y="762000"/>
                    <a:pt x="1217208" y="779929"/>
                  </a:cubicBezTo>
                  <a:cubicBezTo>
                    <a:pt x="1221195" y="791890"/>
                    <a:pt x="1247172" y="866383"/>
                    <a:pt x="1244102" y="874059"/>
                  </a:cubicBezTo>
                  <a:cubicBezTo>
                    <a:pt x="1238838" y="887220"/>
                    <a:pt x="1217208" y="883024"/>
                    <a:pt x="1203761" y="887506"/>
                  </a:cubicBezTo>
                  <a:cubicBezTo>
                    <a:pt x="1153040" y="836784"/>
                    <a:pt x="1161993" y="856331"/>
                    <a:pt x="1136526" y="779929"/>
                  </a:cubicBezTo>
                  <a:cubicBezTo>
                    <a:pt x="1130682" y="762396"/>
                    <a:pt x="1105920" y="719277"/>
                    <a:pt x="1123079" y="726141"/>
                  </a:cubicBezTo>
                  <a:cubicBezTo>
                    <a:pt x="1158393" y="740266"/>
                    <a:pt x="1182664" y="775177"/>
                    <a:pt x="1203761" y="806823"/>
                  </a:cubicBezTo>
                  <a:cubicBezTo>
                    <a:pt x="1212726" y="820270"/>
                    <a:pt x="1244513" y="855479"/>
                    <a:pt x="1230655" y="847164"/>
                  </a:cubicBezTo>
                  <a:cubicBezTo>
                    <a:pt x="1117616" y="779341"/>
                    <a:pt x="1160340" y="776848"/>
                    <a:pt x="1082738" y="699247"/>
                  </a:cubicBezTo>
                  <a:cubicBezTo>
                    <a:pt x="957235" y="573745"/>
                    <a:pt x="1096181" y="748550"/>
                    <a:pt x="988608" y="605117"/>
                  </a:cubicBezTo>
                  <a:cubicBezTo>
                    <a:pt x="1007088" y="688276"/>
                    <a:pt x="1012425" y="731895"/>
                    <a:pt x="1042396" y="806823"/>
                  </a:cubicBezTo>
                  <a:cubicBezTo>
                    <a:pt x="1059457" y="849474"/>
                    <a:pt x="1071927" y="864566"/>
                    <a:pt x="1096185" y="900953"/>
                  </a:cubicBezTo>
                  <a:cubicBezTo>
                    <a:pt x="1105150" y="883023"/>
                    <a:pt x="1121264" y="867128"/>
                    <a:pt x="1123079" y="847164"/>
                  </a:cubicBezTo>
                  <a:cubicBezTo>
                    <a:pt x="1142393" y="634706"/>
                    <a:pt x="1084061" y="829747"/>
                    <a:pt x="1123079" y="712694"/>
                  </a:cubicBezTo>
                  <a:cubicBezTo>
                    <a:pt x="1132216" y="724876"/>
                    <a:pt x="1180483" y="787160"/>
                    <a:pt x="1190314" y="806823"/>
                  </a:cubicBezTo>
                  <a:cubicBezTo>
                    <a:pt x="1225227" y="876649"/>
                    <a:pt x="1178124" y="821526"/>
                    <a:pt x="1230655" y="874059"/>
                  </a:cubicBezTo>
                  <a:cubicBezTo>
                    <a:pt x="1217208" y="878541"/>
                    <a:pt x="1204296" y="889836"/>
                    <a:pt x="1190314" y="887506"/>
                  </a:cubicBezTo>
                  <a:cubicBezTo>
                    <a:pt x="1169840" y="884094"/>
                    <a:pt x="1119403" y="831996"/>
                    <a:pt x="1109632" y="820270"/>
                  </a:cubicBezTo>
                  <a:cubicBezTo>
                    <a:pt x="1099286" y="807854"/>
                    <a:pt x="1068283" y="787157"/>
                    <a:pt x="1082738" y="779929"/>
                  </a:cubicBezTo>
                  <a:cubicBezTo>
                    <a:pt x="1100667" y="770964"/>
                    <a:pt x="1119122" y="796878"/>
                    <a:pt x="1136526" y="806823"/>
                  </a:cubicBezTo>
                  <a:cubicBezTo>
                    <a:pt x="1269593" y="882861"/>
                    <a:pt x="1068087" y="779325"/>
                    <a:pt x="1230655" y="860612"/>
                  </a:cubicBezTo>
                  <a:cubicBezTo>
                    <a:pt x="1221690" y="833718"/>
                    <a:pt x="1217528" y="804711"/>
                    <a:pt x="1203761" y="779929"/>
                  </a:cubicBezTo>
                  <a:cubicBezTo>
                    <a:pt x="1194526" y="763305"/>
                    <a:pt x="1163420" y="720571"/>
                    <a:pt x="1163420" y="739588"/>
                  </a:cubicBezTo>
                  <a:cubicBezTo>
                    <a:pt x="1163420" y="777885"/>
                    <a:pt x="1186634" y="812910"/>
                    <a:pt x="1203761" y="847164"/>
                  </a:cubicBezTo>
                  <a:cubicBezTo>
                    <a:pt x="1218216" y="876074"/>
                    <a:pt x="1257549" y="927847"/>
                    <a:pt x="1257549" y="927847"/>
                  </a:cubicBezTo>
                  <a:cubicBezTo>
                    <a:pt x="1288926" y="923365"/>
                    <a:pt x="1323330" y="928574"/>
                    <a:pt x="1351679" y="914400"/>
                  </a:cubicBezTo>
                  <a:cubicBezTo>
                    <a:pt x="1364357" y="908061"/>
                    <a:pt x="1365126" y="888233"/>
                    <a:pt x="1365126" y="874059"/>
                  </a:cubicBezTo>
                  <a:cubicBezTo>
                    <a:pt x="1365126" y="824550"/>
                    <a:pt x="1356161" y="775447"/>
                    <a:pt x="1351679" y="726141"/>
                  </a:cubicBezTo>
                  <a:cubicBezTo>
                    <a:pt x="1342714" y="739588"/>
                    <a:pt x="1334482" y="779411"/>
                    <a:pt x="1324785" y="766482"/>
                  </a:cubicBezTo>
                  <a:cubicBezTo>
                    <a:pt x="1289128" y="718939"/>
                    <a:pt x="1330397" y="615176"/>
                    <a:pt x="1297891" y="712694"/>
                  </a:cubicBezTo>
                  <a:cubicBezTo>
                    <a:pt x="1293408" y="748553"/>
                    <a:pt x="1289938" y="784552"/>
                    <a:pt x="1284443" y="820270"/>
                  </a:cubicBezTo>
                  <a:cubicBezTo>
                    <a:pt x="1280967" y="842860"/>
                    <a:pt x="1260774" y="907949"/>
                    <a:pt x="1270996" y="887506"/>
                  </a:cubicBezTo>
                  <a:cubicBezTo>
                    <a:pt x="1285590" y="858319"/>
                    <a:pt x="1289305" y="824858"/>
                    <a:pt x="1297891" y="793376"/>
                  </a:cubicBezTo>
                  <a:cubicBezTo>
                    <a:pt x="1302754" y="775546"/>
                    <a:pt x="1311338" y="721107"/>
                    <a:pt x="1311338" y="739588"/>
                  </a:cubicBezTo>
                  <a:cubicBezTo>
                    <a:pt x="1311338" y="771283"/>
                    <a:pt x="1304107" y="802638"/>
                    <a:pt x="1297891" y="833717"/>
                  </a:cubicBezTo>
                  <a:cubicBezTo>
                    <a:pt x="1295111" y="847617"/>
                    <a:pt x="1293298" y="862990"/>
                    <a:pt x="1284443" y="874059"/>
                  </a:cubicBezTo>
                  <a:cubicBezTo>
                    <a:pt x="1274347" y="886679"/>
                    <a:pt x="1257549" y="891988"/>
                    <a:pt x="1244102" y="900953"/>
                  </a:cubicBezTo>
                  <a:cubicBezTo>
                    <a:pt x="1230655" y="891988"/>
                    <a:pt x="1216381" y="884155"/>
                    <a:pt x="1203761" y="874059"/>
                  </a:cubicBezTo>
                  <a:cubicBezTo>
                    <a:pt x="1193861" y="866139"/>
                    <a:pt x="1169834" y="836615"/>
                    <a:pt x="1176867" y="847164"/>
                  </a:cubicBezTo>
                  <a:cubicBezTo>
                    <a:pt x="1226087" y="920994"/>
                    <a:pt x="1210055" y="907533"/>
                    <a:pt x="1270996" y="927847"/>
                  </a:cubicBezTo>
                  <a:cubicBezTo>
                    <a:pt x="1259587" y="962073"/>
                    <a:pt x="1261022" y="1002459"/>
                    <a:pt x="1203761" y="954741"/>
                  </a:cubicBezTo>
                  <a:cubicBezTo>
                    <a:pt x="1188362" y="941908"/>
                    <a:pt x="1184763" y="919378"/>
                    <a:pt x="1176867" y="900953"/>
                  </a:cubicBezTo>
                  <a:cubicBezTo>
                    <a:pt x="1171283" y="887925"/>
                    <a:pt x="1149521" y="857832"/>
                    <a:pt x="1163420" y="860612"/>
                  </a:cubicBezTo>
                  <a:cubicBezTo>
                    <a:pt x="1195115" y="866951"/>
                    <a:pt x="1233881" y="883736"/>
                    <a:pt x="1244102" y="914400"/>
                  </a:cubicBezTo>
                  <a:cubicBezTo>
                    <a:pt x="1251330" y="936083"/>
                    <a:pt x="1199279" y="905435"/>
                    <a:pt x="1176867" y="900953"/>
                  </a:cubicBezTo>
                  <a:cubicBezTo>
                    <a:pt x="1167902" y="887506"/>
                    <a:pt x="1160069" y="873232"/>
                    <a:pt x="1149973" y="860612"/>
                  </a:cubicBezTo>
                  <a:cubicBezTo>
                    <a:pt x="1128998" y="834393"/>
                    <a:pt x="1053836" y="778322"/>
                    <a:pt x="1190314" y="887506"/>
                  </a:cubicBezTo>
                  <a:cubicBezTo>
                    <a:pt x="1116759" y="740395"/>
                    <a:pt x="1183129" y="863283"/>
                    <a:pt x="1055843" y="672353"/>
                  </a:cubicBezTo>
                  <a:cubicBezTo>
                    <a:pt x="1034454" y="640270"/>
                    <a:pt x="1100967" y="734894"/>
                    <a:pt x="1123079" y="766482"/>
                  </a:cubicBezTo>
                  <a:cubicBezTo>
                    <a:pt x="1132347" y="779722"/>
                    <a:pt x="1138545" y="795395"/>
                    <a:pt x="1149973" y="806823"/>
                  </a:cubicBezTo>
                  <a:cubicBezTo>
                    <a:pt x="1215189" y="872040"/>
                    <a:pt x="1182663" y="846547"/>
                    <a:pt x="1244102" y="887506"/>
                  </a:cubicBezTo>
                  <a:cubicBezTo>
                    <a:pt x="1239797" y="835846"/>
                    <a:pt x="1215285" y="666868"/>
                    <a:pt x="1244102" y="605117"/>
                  </a:cubicBezTo>
                  <a:cubicBezTo>
                    <a:pt x="1260186" y="570651"/>
                    <a:pt x="1297891" y="551329"/>
                    <a:pt x="1324785" y="524435"/>
                  </a:cubicBezTo>
                  <a:cubicBezTo>
                    <a:pt x="1375149" y="474071"/>
                    <a:pt x="1347084" y="490108"/>
                    <a:pt x="1405467" y="470647"/>
                  </a:cubicBezTo>
                  <a:cubicBezTo>
                    <a:pt x="1400985" y="484094"/>
                    <a:pt x="1398904" y="498597"/>
                    <a:pt x="1392020" y="510988"/>
                  </a:cubicBezTo>
                  <a:cubicBezTo>
                    <a:pt x="1376323" y="539243"/>
                    <a:pt x="1308221" y="579666"/>
                    <a:pt x="1338232" y="591670"/>
                  </a:cubicBezTo>
                  <a:cubicBezTo>
                    <a:pt x="1379220" y="608065"/>
                    <a:pt x="1418267" y="554277"/>
                    <a:pt x="1459255" y="537882"/>
                  </a:cubicBezTo>
                  <a:cubicBezTo>
                    <a:pt x="1485576" y="527353"/>
                    <a:pt x="1513044" y="519953"/>
                    <a:pt x="1539938" y="510988"/>
                  </a:cubicBezTo>
                  <a:cubicBezTo>
                    <a:pt x="1481667" y="506506"/>
                    <a:pt x="1423169" y="504370"/>
                    <a:pt x="1365126" y="497541"/>
                  </a:cubicBezTo>
                  <a:cubicBezTo>
                    <a:pt x="1346771" y="495382"/>
                    <a:pt x="1299507" y="498292"/>
                    <a:pt x="1311338" y="484094"/>
                  </a:cubicBezTo>
                  <a:cubicBezTo>
                    <a:pt x="1340882" y="448642"/>
                    <a:pt x="1389289" y="433425"/>
                    <a:pt x="1432361" y="416859"/>
                  </a:cubicBezTo>
                  <a:cubicBezTo>
                    <a:pt x="1582134" y="359254"/>
                    <a:pt x="1719618" y="336499"/>
                    <a:pt x="1876114" y="309282"/>
                  </a:cubicBezTo>
                  <a:cubicBezTo>
                    <a:pt x="1907340" y="303851"/>
                    <a:pt x="1938867" y="300317"/>
                    <a:pt x="1970243" y="295835"/>
                  </a:cubicBezTo>
                  <a:cubicBezTo>
                    <a:pt x="1705301" y="207521"/>
                    <a:pt x="2183390" y="359636"/>
                    <a:pt x="1714749" y="255494"/>
                  </a:cubicBezTo>
                  <a:cubicBezTo>
                    <a:pt x="1696708" y="251485"/>
                    <a:pt x="1750107" y="243412"/>
                    <a:pt x="1768538" y="242047"/>
                  </a:cubicBezTo>
                  <a:cubicBezTo>
                    <a:pt x="1871447" y="234424"/>
                    <a:pt x="1974726" y="233082"/>
                    <a:pt x="2077820" y="228600"/>
                  </a:cubicBezTo>
                  <a:cubicBezTo>
                    <a:pt x="1970244" y="224118"/>
                    <a:pt x="1844678" y="274877"/>
                    <a:pt x="1755091" y="215153"/>
                  </a:cubicBezTo>
                  <a:cubicBezTo>
                    <a:pt x="1676682" y="162880"/>
                    <a:pt x="1943482" y="208420"/>
                    <a:pt x="2037479" y="201706"/>
                  </a:cubicBezTo>
                  <a:cubicBezTo>
                    <a:pt x="2069093" y="199448"/>
                    <a:pt x="2100232" y="192741"/>
                    <a:pt x="2131608" y="188259"/>
                  </a:cubicBezTo>
                  <a:cubicBezTo>
                    <a:pt x="1961371" y="172783"/>
                    <a:pt x="2033200" y="174812"/>
                    <a:pt x="1916455" y="174812"/>
                  </a:cubicBezTo>
                  <a:lnTo>
                    <a:pt x="1270996" y="470647"/>
                  </a:lnTo>
                  <a:lnTo>
                    <a:pt x="1270996" y="470647"/>
                  </a:ln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Freeform 55"/>
            <p:cNvSpPr/>
            <p:nvPr/>
          </p:nvSpPr>
          <p:spPr>
            <a:xfrm>
              <a:off x="4034117" y="2457312"/>
              <a:ext cx="418627" cy="206438"/>
            </a:xfrm>
            <a:custGeom>
              <a:avLst/>
              <a:gdLst>
                <a:gd name="connsiteX0" fmla="*/ 26894 w 557581"/>
                <a:gd name="connsiteY0" fmla="*/ 121556 h 215686"/>
                <a:gd name="connsiteX1" fmla="*/ 26894 w 557581"/>
                <a:gd name="connsiteY1" fmla="*/ 121556 h 215686"/>
                <a:gd name="connsiteX2" fmla="*/ 188259 w 557581"/>
                <a:gd name="connsiteY2" fmla="*/ 81215 h 215686"/>
                <a:gd name="connsiteX3" fmla="*/ 376518 w 557581"/>
                <a:gd name="connsiteY3" fmla="*/ 27427 h 215686"/>
                <a:gd name="connsiteX4" fmla="*/ 551329 w 557581"/>
                <a:gd name="connsiteY4" fmla="*/ 533 h 215686"/>
                <a:gd name="connsiteX5" fmla="*/ 470647 w 557581"/>
                <a:gd name="connsiteY5" fmla="*/ 40874 h 215686"/>
                <a:gd name="connsiteX6" fmla="*/ 376518 w 557581"/>
                <a:gd name="connsiteY6" fmla="*/ 94662 h 215686"/>
                <a:gd name="connsiteX7" fmla="*/ 322729 w 557581"/>
                <a:gd name="connsiteY7" fmla="*/ 108109 h 215686"/>
                <a:gd name="connsiteX8" fmla="*/ 255494 w 557581"/>
                <a:gd name="connsiteY8" fmla="*/ 148450 h 215686"/>
                <a:gd name="connsiteX9" fmla="*/ 188259 w 557581"/>
                <a:gd name="connsiteY9" fmla="*/ 161897 h 215686"/>
                <a:gd name="connsiteX10" fmla="*/ 80682 w 557581"/>
                <a:gd name="connsiteY10" fmla="*/ 188791 h 215686"/>
                <a:gd name="connsiteX11" fmla="*/ 0 w 557581"/>
                <a:gd name="connsiteY11" fmla="*/ 215686 h 215686"/>
                <a:gd name="connsiteX12" fmla="*/ 53788 w 557581"/>
                <a:gd name="connsiteY12" fmla="*/ 175344 h 215686"/>
                <a:gd name="connsiteX13" fmla="*/ 94129 w 557581"/>
                <a:gd name="connsiteY13" fmla="*/ 135003 h 215686"/>
                <a:gd name="connsiteX14" fmla="*/ 134471 w 557581"/>
                <a:gd name="connsiteY14" fmla="*/ 121556 h 215686"/>
                <a:gd name="connsiteX15" fmla="*/ 188259 w 557581"/>
                <a:gd name="connsiteY15" fmla="*/ 81215 h 215686"/>
                <a:gd name="connsiteX16" fmla="*/ 121024 w 557581"/>
                <a:gd name="connsiteY16" fmla="*/ 108109 h 215686"/>
                <a:gd name="connsiteX17" fmla="*/ 26894 w 557581"/>
                <a:gd name="connsiteY17" fmla="*/ 202238 h 215686"/>
                <a:gd name="connsiteX18" fmla="*/ 107576 w 557581"/>
                <a:gd name="connsiteY18" fmla="*/ 175344 h 215686"/>
                <a:gd name="connsiteX19" fmla="*/ 134471 w 557581"/>
                <a:gd name="connsiteY19" fmla="*/ 148450 h 215686"/>
                <a:gd name="connsiteX20" fmla="*/ 174812 w 557581"/>
                <a:gd name="connsiteY20" fmla="*/ 135003 h 215686"/>
                <a:gd name="connsiteX21" fmla="*/ 228600 w 557581"/>
                <a:gd name="connsiteY21" fmla="*/ 94662 h 215686"/>
                <a:gd name="connsiteX22" fmla="*/ 107576 w 557581"/>
                <a:gd name="connsiteY22" fmla="*/ 202238 h 215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7581" h="215686">
                  <a:moveTo>
                    <a:pt x="26894" y="121556"/>
                  </a:moveTo>
                  <a:lnTo>
                    <a:pt x="26894" y="121556"/>
                  </a:lnTo>
                  <a:lnTo>
                    <a:pt x="188259" y="81215"/>
                  </a:lnTo>
                  <a:cubicBezTo>
                    <a:pt x="251279" y="64248"/>
                    <a:pt x="311910" y="36657"/>
                    <a:pt x="376518" y="27427"/>
                  </a:cubicBezTo>
                  <a:cubicBezTo>
                    <a:pt x="497638" y="10124"/>
                    <a:pt x="439383" y="19191"/>
                    <a:pt x="551329" y="533"/>
                  </a:cubicBezTo>
                  <a:cubicBezTo>
                    <a:pt x="580988" y="-4410"/>
                    <a:pt x="496932" y="26271"/>
                    <a:pt x="470647" y="40874"/>
                  </a:cubicBezTo>
                  <a:cubicBezTo>
                    <a:pt x="416629" y="70884"/>
                    <a:pt x="441037" y="70467"/>
                    <a:pt x="376518" y="94662"/>
                  </a:cubicBezTo>
                  <a:cubicBezTo>
                    <a:pt x="359213" y="101151"/>
                    <a:pt x="340659" y="103627"/>
                    <a:pt x="322729" y="108109"/>
                  </a:cubicBezTo>
                  <a:lnTo>
                    <a:pt x="255494" y="148450"/>
                  </a:lnTo>
                  <a:cubicBezTo>
                    <a:pt x="235896" y="160209"/>
                    <a:pt x="210529" y="156758"/>
                    <a:pt x="188259" y="161897"/>
                  </a:cubicBezTo>
                  <a:cubicBezTo>
                    <a:pt x="152243" y="170208"/>
                    <a:pt x="116541" y="179826"/>
                    <a:pt x="80682" y="188791"/>
                  </a:cubicBezTo>
                  <a:cubicBezTo>
                    <a:pt x="53180" y="195667"/>
                    <a:pt x="0" y="215686"/>
                    <a:pt x="0" y="215686"/>
                  </a:cubicBezTo>
                  <a:cubicBezTo>
                    <a:pt x="17929" y="202239"/>
                    <a:pt x="36772" y="189930"/>
                    <a:pt x="53788" y="175344"/>
                  </a:cubicBezTo>
                  <a:cubicBezTo>
                    <a:pt x="68227" y="162968"/>
                    <a:pt x="78306" y="145552"/>
                    <a:pt x="94129" y="135003"/>
                  </a:cubicBezTo>
                  <a:cubicBezTo>
                    <a:pt x="105923" y="127140"/>
                    <a:pt x="121024" y="126038"/>
                    <a:pt x="134471" y="121556"/>
                  </a:cubicBezTo>
                  <a:cubicBezTo>
                    <a:pt x="152400" y="108109"/>
                    <a:pt x="204106" y="97062"/>
                    <a:pt x="188259" y="81215"/>
                  </a:cubicBezTo>
                  <a:cubicBezTo>
                    <a:pt x="171191" y="64147"/>
                    <a:pt x="140335" y="93626"/>
                    <a:pt x="121024" y="108109"/>
                  </a:cubicBezTo>
                  <a:cubicBezTo>
                    <a:pt x="85525" y="134733"/>
                    <a:pt x="58271" y="170862"/>
                    <a:pt x="26894" y="202238"/>
                  </a:cubicBezTo>
                  <a:cubicBezTo>
                    <a:pt x="6848" y="222283"/>
                    <a:pt x="80682" y="184309"/>
                    <a:pt x="107576" y="175344"/>
                  </a:cubicBezTo>
                  <a:cubicBezTo>
                    <a:pt x="116541" y="166379"/>
                    <a:pt x="123599" y="154973"/>
                    <a:pt x="134471" y="148450"/>
                  </a:cubicBezTo>
                  <a:cubicBezTo>
                    <a:pt x="146625" y="141157"/>
                    <a:pt x="162134" y="141342"/>
                    <a:pt x="174812" y="135003"/>
                  </a:cubicBezTo>
                  <a:cubicBezTo>
                    <a:pt x="205222" y="119798"/>
                    <a:pt x="209689" y="113573"/>
                    <a:pt x="228600" y="94662"/>
                  </a:cubicBezTo>
                  <a:lnTo>
                    <a:pt x="107576" y="202238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>
              <a:off x="2465077" y="2339788"/>
              <a:ext cx="2589352" cy="794846"/>
            </a:xfrm>
            <a:custGeom>
              <a:avLst/>
              <a:gdLst>
                <a:gd name="connsiteX0" fmla="*/ 2227947 w 2589352"/>
                <a:gd name="connsiteY0" fmla="*/ 242047 h 794846"/>
                <a:gd name="connsiteX1" fmla="*/ 2227947 w 2589352"/>
                <a:gd name="connsiteY1" fmla="*/ 242047 h 794846"/>
                <a:gd name="connsiteX2" fmla="*/ 2268288 w 2589352"/>
                <a:gd name="connsiteY2" fmla="*/ 255494 h 794846"/>
                <a:gd name="connsiteX3" fmla="*/ 2160711 w 2589352"/>
                <a:gd name="connsiteY3" fmla="*/ 309283 h 794846"/>
                <a:gd name="connsiteX4" fmla="*/ 2106923 w 2589352"/>
                <a:gd name="connsiteY4" fmla="*/ 336177 h 794846"/>
                <a:gd name="connsiteX5" fmla="*/ 2066582 w 2589352"/>
                <a:gd name="connsiteY5" fmla="*/ 349624 h 794846"/>
                <a:gd name="connsiteX6" fmla="*/ 2120370 w 2589352"/>
                <a:gd name="connsiteY6" fmla="*/ 363071 h 794846"/>
                <a:gd name="connsiteX7" fmla="*/ 2160711 w 2589352"/>
                <a:gd name="connsiteY7" fmla="*/ 349624 h 794846"/>
                <a:gd name="connsiteX8" fmla="*/ 2026241 w 2589352"/>
                <a:gd name="connsiteY8" fmla="*/ 336177 h 794846"/>
                <a:gd name="connsiteX9" fmla="*/ 1972452 w 2589352"/>
                <a:gd name="connsiteY9" fmla="*/ 322730 h 794846"/>
                <a:gd name="connsiteX10" fmla="*/ 1851429 w 2589352"/>
                <a:gd name="connsiteY10" fmla="*/ 309283 h 794846"/>
                <a:gd name="connsiteX11" fmla="*/ 1797641 w 2589352"/>
                <a:gd name="connsiteY11" fmla="*/ 295836 h 794846"/>
                <a:gd name="connsiteX12" fmla="*/ 1932111 w 2589352"/>
                <a:gd name="connsiteY12" fmla="*/ 268941 h 794846"/>
                <a:gd name="connsiteX13" fmla="*/ 2012794 w 2589352"/>
                <a:gd name="connsiteY13" fmla="*/ 255494 h 794846"/>
                <a:gd name="connsiteX14" fmla="*/ 2120370 w 2589352"/>
                <a:gd name="connsiteY14" fmla="*/ 242047 h 794846"/>
                <a:gd name="connsiteX15" fmla="*/ 2187605 w 2589352"/>
                <a:gd name="connsiteY15" fmla="*/ 228600 h 794846"/>
                <a:gd name="connsiteX16" fmla="*/ 1837982 w 2589352"/>
                <a:gd name="connsiteY16" fmla="*/ 215153 h 794846"/>
                <a:gd name="connsiteX17" fmla="*/ 1932111 w 2589352"/>
                <a:gd name="connsiteY17" fmla="*/ 228600 h 794846"/>
                <a:gd name="connsiteX18" fmla="*/ 2268288 w 2589352"/>
                <a:gd name="connsiteY18" fmla="*/ 201706 h 794846"/>
                <a:gd name="connsiteX19" fmla="*/ 1932111 w 2589352"/>
                <a:gd name="connsiteY19" fmla="*/ 215153 h 794846"/>
                <a:gd name="connsiteX20" fmla="*/ 1878323 w 2589352"/>
                <a:gd name="connsiteY20" fmla="*/ 228600 h 794846"/>
                <a:gd name="connsiteX21" fmla="*/ 1959005 w 2589352"/>
                <a:gd name="connsiteY21" fmla="*/ 255494 h 794846"/>
                <a:gd name="connsiteX22" fmla="*/ 2066582 w 2589352"/>
                <a:gd name="connsiteY22" fmla="*/ 282388 h 794846"/>
                <a:gd name="connsiteX23" fmla="*/ 2120370 w 2589352"/>
                <a:gd name="connsiteY23" fmla="*/ 309283 h 794846"/>
                <a:gd name="connsiteX24" fmla="*/ 2227947 w 2589352"/>
                <a:gd name="connsiteY24" fmla="*/ 336177 h 794846"/>
                <a:gd name="connsiteX25" fmla="*/ 2174158 w 2589352"/>
                <a:gd name="connsiteY25" fmla="*/ 363071 h 794846"/>
                <a:gd name="connsiteX26" fmla="*/ 1905217 w 2589352"/>
                <a:gd name="connsiteY26" fmla="*/ 376518 h 794846"/>
                <a:gd name="connsiteX27" fmla="*/ 2160711 w 2589352"/>
                <a:gd name="connsiteY27" fmla="*/ 389965 h 794846"/>
                <a:gd name="connsiteX28" fmla="*/ 2577570 w 2589352"/>
                <a:gd name="connsiteY28" fmla="*/ 416859 h 794846"/>
                <a:gd name="connsiteX29" fmla="*/ 2402758 w 2589352"/>
                <a:gd name="connsiteY29" fmla="*/ 403412 h 794846"/>
                <a:gd name="connsiteX30" fmla="*/ 2201052 w 2589352"/>
                <a:gd name="connsiteY30" fmla="*/ 389965 h 794846"/>
                <a:gd name="connsiteX31" fmla="*/ 2147264 w 2589352"/>
                <a:gd name="connsiteY31" fmla="*/ 376518 h 794846"/>
                <a:gd name="connsiteX32" fmla="*/ 2214499 w 2589352"/>
                <a:gd name="connsiteY32" fmla="*/ 363071 h 794846"/>
                <a:gd name="connsiteX33" fmla="*/ 2053135 w 2589352"/>
                <a:gd name="connsiteY33" fmla="*/ 349624 h 794846"/>
                <a:gd name="connsiteX34" fmla="*/ 1918664 w 2589352"/>
                <a:gd name="connsiteY34" fmla="*/ 336177 h 794846"/>
                <a:gd name="connsiteX35" fmla="*/ 1851429 w 2589352"/>
                <a:gd name="connsiteY35" fmla="*/ 322730 h 794846"/>
                <a:gd name="connsiteX36" fmla="*/ 1905217 w 2589352"/>
                <a:gd name="connsiteY36" fmla="*/ 295836 h 794846"/>
                <a:gd name="connsiteX37" fmla="*/ 1972452 w 2589352"/>
                <a:gd name="connsiteY37" fmla="*/ 282388 h 794846"/>
                <a:gd name="connsiteX38" fmla="*/ 1905217 w 2589352"/>
                <a:gd name="connsiteY38" fmla="*/ 255494 h 794846"/>
                <a:gd name="connsiteX39" fmla="*/ 1864876 w 2589352"/>
                <a:gd name="connsiteY39" fmla="*/ 242047 h 794846"/>
                <a:gd name="connsiteX40" fmla="*/ 1784194 w 2589352"/>
                <a:gd name="connsiteY40" fmla="*/ 403412 h 794846"/>
                <a:gd name="connsiteX41" fmla="*/ 1770747 w 2589352"/>
                <a:gd name="connsiteY41" fmla="*/ 443753 h 794846"/>
                <a:gd name="connsiteX42" fmla="*/ 1757299 w 2589352"/>
                <a:gd name="connsiteY42" fmla="*/ 484094 h 794846"/>
                <a:gd name="connsiteX43" fmla="*/ 1730405 w 2589352"/>
                <a:gd name="connsiteY43" fmla="*/ 403412 h 794846"/>
                <a:gd name="connsiteX44" fmla="*/ 1716958 w 2589352"/>
                <a:gd name="connsiteY44" fmla="*/ 363071 h 794846"/>
                <a:gd name="connsiteX45" fmla="*/ 1703511 w 2589352"/>
                <a:gd name="connsiteY45" fmla="*/ 322730 h 794846"/>
                <a:gd name="connsiteX46" fmla="*/ 1716958 w 2589352"/>
                <a:gd name="connsiteY46" fmla="*/ 389965 h 794846"/>
                <a:gd name="connsiteX47" fmla="*/ 1743852 w 2589352"/>
                <a:gd name="connsiteY47" fmla="*/ 443753 h 794846"/>
                <a:gd name="connsiteX48" fmla="*/ 1757299 w 2589352"/>
                <a:gd name="connsiteY48" fmla="*/ 484094 h 794846"/>
                <a:gd name="connsiteX49" fmla="*/ 1730405 w 2589352"/>
                <a:gd name="connsiteY49" fmla="*/ 268941 h 794846"/>
                <a:gd name="connsiteX50" fmla="*/ 1716958 w 2589352"/>
                <a:gd name="connsiteY50" fmla="*/ 228600 h 794846"/>
                <a:gd name="connsiteX51" fmla="*/ 1663170 w 2589352"/>
                <a:gd name="connsiteY51" fmla="*/ 147918 h 794846"/>
                <a:gd name="connsiteX52" fmla="*/ 1595935 w 2589352"/>
                <a:gd name="connsiteY52" fmla="*/ 107577 h 794846"/>
                <a:gd name="connsiteX53" fmla="*/ 1501805 w 2589352"/>
                <a:gd name="connsiteY53" fmla="*/ 80683 h 794846"/>
                <a:gd name="connsiteX54" fmla="*/ 1380782 w 2589352"/>
                <a:gd name="connsiteY54" fmla="*/ 53788 h 794846"/>
                <a:gd name="connsiteX55" fmla="*/ 1326994 w 2589352"/>
                <a:gd name="connsiteY55" fmla="*/ 26894 h 794846"/>
                <a:gd name="connsiteX56" fmla="*/ 1165629 w 2589352"/>
                <a:gd name="connsiteY56" fmla="*/ 0 h 794846"/>
                <a:gd name="connsiteX57" fmla="*/ 883241 w 2589352"/>
                <a:gd name="connsiteY57" fmla="*/ 13447 h 794846"/>
                <a:gd name="connsiteX58" fmla="*/ 950476 w 2589352"/>
                <a:gd name="connsiteY58" fmla="*/ 26894 h 794846"/>
                <a:gd name="connsiteX59" fmla="*/ 1111841 w 2589352"/>
                <a:gd name="connsiteY59" fmla="*/ 53788 h 794846"/>
                <a:gd name="connsiteX60" fmla="*/ 1246311 w 2589352"/>
                <a:gd name="connsiteY60" fmla="*/ 80683 h 794846"/>
                <a:gd name="connsiteX61" fmla="*/ 1286652 w 2589352"/>
                <a:gd name="connsiteY61" fmla="*/ 94130 h 794846"/>
                <a:gd name="connsiteX62" fmla="*/ 1340441 w 2589352"/>
                <a:gd name="connsiteY62" fmla="*/ 107577 h 794846"/>
                <a:gd name="connsiteX63" fmla="*/ 1300099 w 2589352"/>
                <a:gd name="connsiteY63" fmla="*/ 147918 h 794846"/>
                <a:gd name="connsiteX64" fmla="*/ 1219417 w 2589352"/>
                <a:gd name="connsiteY64" fmla="*/ 161365 h 794846"/>
                <a:gd name="connsiteX65" fmla="*/ 1367335 w 2589352"/>
                <a:gd name="connsiteY65" fmla="*/ 161365 h 794846"/>
                <a:gd name="connsiteX66" fmla="*/ 1434570 w 2589352"/>
                <a:gd name="connsiteY66" fmla="*/ 147918 h 794846"/>
                <a:gd name="connsiteX67" fmla="*/ 1340441 w 2589352"/>
                <a:gd name="connsiteY67" fmla="*/ 121024 h 794846"/>
                <a:gd name="connsiteX68" fmla="*/ 1165629 w 2589352"/>
                <a:gd name="connsiteY68" fmla="*/ 107577 h 794846"/>
                <a:gd name="connsiteX69" fmla="*/ 869794 w 2589352"/>
                <a:gd name="connsiteY69" fmla="*/ 80683 h 794846"/>
                <a:gd name="connsiteX70" fmla="*/ 748770 w 2589352"/>
                <a:gd name="connsiteY70" fmla="*/ 67236 h 794846"/>
                <a:gd name="connsiteX71" fmla="*/ 587405 w 2589352"/>
                <a:gd name="connsiteY71" fmla="*/ 53788 h 794846"/>
                <a:gd name="connsiteX72" fmla="*/ 641194 w 2589352"/>
                <a:gd name="connsiteY72" fmla="*/ 67236 h 794846"/>
                <a:gd name="connsiteX73" fmla="*/ 896688 w 2589352"/>
                <a:gd name="connsiteY73" fmla="*/ 94130 h 794846"/>
                <a:gd name="connsiteX74" fmla="*/ 963923 w 2589352"/>
                <a:gd name="connsiteY74" fmla="*/ 107577 h 794846"/>
                <a:gd name="connsiteX75" fmla="*/ 1152182 w 2589352"/>
                <a:gd name="connsiteY75" fmla="*/ 80683 h 794846"/>
                <a:gd name="connsiteX76" fmla="*/ 1084947 w 2589352"/>
                <a:gd name="connsiteY76" fmla="*/ 67236 h 794846"/>
                <a:gd name="connsiteX77" fmla="*/ 1031158 w 2589352"/>
                <a:gd name="connsiteY77" fmla="*/ 40341 h 794846"/>
                <a:gd name="connsiteX78" fmla="*/ 937029 w 2589352"/>
                <a:gd name="connsiteY78" fmla="*/ 26894 h 794846"/>
                <a:gd name="connsiteX79" fmla="*/ 856347 w 2589352"/>
                <a:gd name="connsiteY79" fmla="*/ 40341 h 794846"/>
                <a:gd name="connsiteX80" fmla="*/ 910135 w 2589352"/>
                <a:gd name="connsiteY80" fmla="*/ 53788 h 794846"/>
                <a:gd name="connsiteX81" fmla="*/ 950476 w 2589352"/>
                <a:gd name="connsiteY81" fmla="*/ 80683 h 794846"/>
                <a:gd name="connsiteX82" fmla="*/ 1058052 w 2589352"/>
                <a:gd name="connsiteY82" fmla="*/ 121024 h 794846"/>
                <a:gd name="connsiteX83" fmla="*/ 1084947 w 2589352"/>
                <a:gd name="connsiteY83" fmla="*/ 147918 h 794846"/>
                <a:gd name="connsiteX84" fmla="*/ 1111841 w 2589352"/>
                <a:gd name="connsiteY84" fmla="*/ 228600 h 794846"/>
                <a:gd name="connsiteX85" fmla="*/ 1125288 w 2589352"/>
                <a:gd name="connsiteY85" fmla="*/ 309283 h 794846"/>
                <a:gd name="connsiteX86" fmla="*/ 1152182 w 2589352"/>
                <a:gd name="connsiteY86" fmla="*/ 389965 h 794846"/>
                <a:gd name="connsiteX87" fmla="*/ 1165629 w 2589352"/>
                <a:gd name="connsiteY87" fmla="*/ 443753 h 794846"/>
                <a:gd name="connsiteX88" fmla="*/ 1192523 w 2589352"/>
                <a:gd name="connsiteY88" fmla="*/ 564777 h 794846"/>
                <a:gd name="connsiteX89" fmla="*/ 1205970 w 2589352"/>
                <a:gd name="connsiteY89" fmla="*/ 605118 h 794846"/>
                <a:gd name="connsiteX90" fmla="*/ 1246311 w 2589352"/>
                <a:gd name="connsiteY90" fmla="*/ 632012 h 794846"/>
                <a:gd name="connsiteX91" fmla="*/ 1286652 w 2589352"/>
                <a:gd name="connsiteY91" fmla="*/ 551330 h 794846"/>
                <a:gd name="connsiteX92" fmla="*/ 1326994 w 2589352"/>
                <a:gd name="connsiteY92" fmla="*/ 470647 h 794846"/>
                <a:gd name="connsiteX93" fmla="*/ 1286652 w 2589352"/>
                <a:gd name="connsiteY93" fmla="*/ 497541 h 794846"/>
                <a:gd name="connsiteX94" fmla="*/ 1259758 w 2589352"/>
                <a:gd name="connsiteY94" fmla="*/ 591671 h 794846"/>
                <a:gd name="connsiteX95" fmla="*/ 1246311 w 2589352"/>
                <a:gd name="connsiteY95" fmla="*/ 699247 h 794846"/>
                <a:gd name="connsiteX96" fmla="*/ 1219417 w 2589352"/>
                <a:gd name="connsiteY96" fmla="*/ 658906 h 794846"/>
                <a:gd name="connsiteX97" fmla="*/ 1219417 w 2589352"/>
                <a:gd name="connsiteY97" fmla="*/ 739588 h 794846"/>
                <a:gd name="connsiteX98" fmla="*/ 1205970 w 2589352"/>
                <a:gd name="connsiteY98" fmla="*/ 793377 h 794846"/>
                <a:gd name="connsiteX99" fmla="*/ 1179076 w 2589352"/>
                <a:gd name="connsiteY99" fmla="*/ 712694 h 794846"/>
                <a:gd name="connsiteX100" fmla="*/ 1152182 w 2589352"/>
                <a:gd name="connsiteY100" fmla="*/ 618565 h 794846"/>
                <a:gd name="connsiteX101" fmla="*/ 1125288 w 2589352"/>
                <a:gd name="connsiteY101" fmla="*/ 537883 h 794846"/>
                <a:gd name="connsiteX102" fmla="*/ 1071499 w 2589352"/>
                <a:gd name="connsiteY102" fmla="*/ 484094 h 794846"/>
                <a:gd name="connsiteX103" fmla="*/ 910135 w 2589352"/>
                <a:gd name="connsiteY103" fmla="*/ 403412 h 794846"/>
                <a:gd name="connsiteX104" fmla="*/ 748770 w 2589352"/>
                <a:gd name="connsiteY104" fmla="*/ 376518 h 794846"/>
                <a:gd name="connsiteX105" fmla="*/ 842899 w 2589352"/>
                <a:gd name="connsiteY105" fmla="*/ 389965 h 794846"/>
                <a:gd name="connsiteX106" fmla="*/ 910135 w 2589352"/>
                <a:gd name="connsiteY106" fmla="*/ 457200 h 794846"/>
                <a:gd name="connsiteX107" fmla="*/ 963923 w 2589352"/>
                <a:gd name="connsiteY107" fmla="*/ 524436 h 794846"/>
                <a:gd name="connsiteX108" fmla="*/ 923582 w 2589352"/>
                <a:gd name="connsiteY108" fmla="*/ 443753 h 794846"/>
                <a:gd name="connsiteX109" fmla="*/ 883241 w 2589352"/>
                <a:gd name="connsiteY109" fmla="*/ 416859 h 794846"/>
                <a:gd name="connsiteX110" fmla="*/ 721876 w 2589352"/>
                <a:gd name="connsiteY110" fmla="*/ 430306 h 794846"/>
                <a:gd name="connsiteX111" fmla="*/ 641194 w 2589352"/>
                <a:gd name="connsiteY111" fmla="*/ 457200 h 794846"/>
                <a:gd name="connsiteX112" fmla="*/ 600852 w 2589352"/>
                <a:gd name="connsiteY112" fmla="*/ 470647 h 794846"/>
                <a:gd name="connsiteX113" fmla="*/ 533617 w 2589352"/>
                <a:gd name="connsiteY113" fmla="*/ 564777 h 794846"/>
                <a:gd name="connsiteX114" fmla="*/ 412594 w 2589352"/>
                <a:gd name="connsiteY114" fmla="*/ 551330 h 794846"/>
                <a:gd name="connsiteX115" fmla="*/ 372252 w 2589352"/>
                <a:gd name="connsiteY115" fmla="*/ 537883 h 794846"/>
                <a:gd name="connsiteX116" fmla="*/ 345358 w 2589352"/>
                <a:gd name="connsiteY116" fmla="*/ 510988 h 794846"/>
                <a:gd name="connsiteX117" fmla="*/ 385699 w 2589352"/>
                <a:gd name="connsiteY117" fmla="*/ 524436 h 794846"/>
                <a:gd name="connsiteX118" fmla="*/ 412594 w 2589352"/>
                <a:gd name="connsiteY118" fmla="*/ 551330 h 794846"/>
                <a:gd name="connsiteX119" fmla="*/ 439488 w 2589352"/>
                <a:gd name="connsiteY119" fmla="*/ 591671 h 794846"/>
                <a:gd name="connsiteX120" fmla="*/ 479829 w 2589352"/>
                <a:gd name="connsiteY120" fmla="*/ 605118 h 794846"/>
                <a:gd name="connsiteX121" fmla="*/ 573958 w 2589352"/>
                <a:gd name="connsiteY121" fmla="*/ 591671 h 794846"/>
                <a:gd name="connsiteX122" fmla="*/ 627747 w 2589352"/>
                <a:gd name="connsiteY122" fmla="*/ 470647 h 794846"/>
                <a:gd name="connsiteX123" fmla="*/ 614299 w 2589352"/>
                <a:gd name="connsiteY123" fmla="*/ 510988 h 794846"/>
                <a:gd name="connsiteX124" fmla="*/ 600852 w 2589352"/>
                <a:gd name="connsiteY124" fmla="*/ 551330 h 794846"/>
                <a:gd name="connsiteX125" fmla="*/ 614299 w 2589352"/>
                <a:gd name="connsiteY125" fmla="*/ 605118 h 794846"/>
                <a:gd name="connsiteX126" fmla="*/ 641194 w 2589352"/>
                <a:gd name="connsiteY126" fmla="*/ 524436 h 794846"/>
                <a:gd name="connsiteX127" fmla="*/ 654641 w 2589352"/>
                <a:gd name="connsiteY127" fmla="*/ 484094 h 794846"/>
                <a:gd name="connsiteX128" fmla="*/ 641194 w 2589352"/>
                <a:gd name="connsiteY128" fmla="*/ 591671 h 794846"/>
                <a:gd name="connsiteX129" fmla="*/ 614299 w 2589352"/>
                <a:gd name="connsiteY129" fmla="*/ 618565 h 794846"/>
                <a:gd name="connsiteX130" fmla="*/ 520170 w 2589352"/>
                <a:gd name="connsiteY130" fmla="*/ 605118 h 794846"/>
                <a:gd name="connsiteX131" fmla="*/ 493276 w 2589352"/>
                <a:gd name="connsiteY131" fmla="*/ 564777 h 794846"/>
                <a:gd name="connsiteX132" fmla="*/ 412594 w 2589352"/>
                <a:gd name="connsiteY132" fmla="*/ 537883 h 794846"/>
                <a:gd name="connsiteX133" fmla="*/ 331911 w 2589352"/>
                <a:gd name="connsiteY133" fmla="*/ 510988 h 794846"/>
                <a:gd name="connsiteX134" fmla="*/ 237782 w 2589352"/>
                <a:gd name="connsiteY134" fmla="*/ 497541 h 794846"/>
                <a:gd name="connsiteX135" fmla="*/ 170547 w 2589352"/>
                <a:gd name="connsiteY135" fmla="*/ 551330 h 794846"/>
                <a:gd name="connsiteX136" fmla="*/ 89864 w 2589352"/>
                <a:gd name="connsiteY136" fmla="*/ 578224 h 794846"/>
                <a:gd name="connsiteX137" fmla="*/ 170547 w 2589352"/>
                <a:gd name="connsiteY137" fmla="*/ 524436 h 794846"/>
                <a:gd name="connsiteX138" fmla="*/ 197441 w 2589352"/>
                <a:gd name="connsiteY138" fmla="*/ 497541 h 794846"/>
                <a:gd name="connsiteX139" fmla="*/ 157099 w 2589352"/>
                <a:gd name="connsiteY139" fmla="*/ 510988 h 794846"/>
                <a:gd name="connsiteX140" fmla="*/ 143652 w 2589352"/>
                <a:gd name="connsiteY140" fmla="*/ 551330 h 794846"/>
                <a:gd name="connsiteX141" fmla="*/ 116758 w 2589352"/>
                <a:gd name="connsiteY141" fmla="*/ 591671 h 794846"/>
                <a:gd name="connsiteX142" fmla="*/ 103311 w 2589352"/>
                <a:gd name="connsiteY142" fmla="*/ 685800 h 794846"/>
                <a:gd name="connsiteX143" fmla="*/ 89864 w 2589352"/>
                <a:gd name="connsiteY143" fmla="*/ 726141 h 794846"/>
                <a:gd name="connsiteX144" fmla="*/ 103311 w 2589352"/>
                <a:gd name="connsiteY144" fmla="*/ 605118 h 794846"/>
                <a:gd name="connsiteX145" fmla="*/ 157099 w 2589352"/>
                <a:gd name="connsiteY145" fmla="*/ 524436 h 794846"/>
                <a:gd name="connsiteX146" fmla="*/ 116758 w 2589352"/>
                <a:gd name="connsiteY146" fmla="*/ 537883 h 794846"/>
                <a:gd name="connsiteX147" fmla="*/ 62970 w 2589352"/>
                <a:gd name="connsiteY147" fmla="*/ 658906 h 794846"/>
                <a:gd name="connsiteX148" fmla="*/ 49523 w 2589352"/>
                <a:gd name="connsiteY148" fmla="*/ 699247 h 794846"/>
                <a:gd name="connsiteX149" fmla="*/ 116758 w 2589352"/>
                <a:gd name="connsiteY149" fmla="*/ 632012 h 794846"/>
                <a:gd name="connsiteX150" fmla="*/ 143652 w 2589352"/>
                <a:gd name="connsiteY150" fmla="*/ 591671 h 794846"/>
                <a:gd name="connsiteX151" fmla="*/ 224335 w 2589352"/>
                <a:gd name="connsiteY151" fmla="*/ 551330 h 794846"/>
                <a:gd name="connsiteX152" fmla="*/ 358805 w 2589352"/>
                <a:gd name="connsiteY152" fmla="*/ 564777 h 794846"/>
                <a:gd name="connsiteX153" fmla="*/ 399147 w 2589352"/>
                <a:gd name="connsiteY153" fmla="*/ 578224 h 794846"/>
                <a:gd name="connsiteX154" fmla="*/ 439488 w 2589352"/>
                <a:gd name="connsiteY154" fmla="*/ 618565 h 794846"/>
                <a:gd name="connsiteX155" fmla="*/ 426041 w 2589352"/>
                <a:gd name="connsiteY155" fmla="*/ 564777 h 794846"/>
                <a:gd name="connsiteX156" fmla="*/ 412594 w 2589352"/>
                <a:gd name="connsiteY156" fmla="*/ 524436 h 794846"/>
                <a:gd name="connsiteX157" fmla="*/ 331911 w 2589352"/>
                <a:gd name="connsiteY157" fmla="*/ 497541 h 794846"/>
                <a:gd name="connsiteX158" fmla="*/ 170547 w 2589352"/>
                <a:gd name="connsiteY158" fmla="*/ 510988 h 794846"/>
                <a:gd name="connsiteX159" fmla="*/ 143652 w 2589352"/>
                <a:gd name="connsiteY159" fmla="*/ 591671 h 794846"/>
                <a:gd name="connsiteX160" fmla="*/ 130205 w 2589352"/>
                <a:gd name="connsiteY160" fmla="*/ 632012 h 794846"/>
                <a:gd name="connsiteX161" fmla="*/ 116758 w 2589352"/>
                <a:gd name="connsiteY161" fmla="*/ 739588 h 794846"/>
                <a:gd name="connsiteX162" fmla="*/ 9182 w 2589352"/>
                <a:gd name="connsiteY162" fmla="*/ 779930 h 794846"/>
                <a:gd name="connsiteX163" fmla="*/ 9182 w 2589352"/>
                <a:gd name="connsiteY163" fmla="*/ 699247 h 794846"/>
                <a:gd name="connsiteX164" fmla="*/ 278123 w 2589352"/>
                <a:gd name="connsiteY164" fmla="*/ 457200 h 79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2589352" h="794846">
                  <a:moveTo>
                    <a:pt x="2227947" y="242047"/>
                  </a:moveTo>
                  <a:lnTo>
                    <a:pt x="2227947" y="242047"/>
                  </a:lnTo>
                  <a:cubicBezTo>
                    <a:pt x="2241394" y="246529"/>
                    <a:pt x="2268288" y="241320"/>
                    <a:pt x="2268288" y="255494"/>
                  </a:cubicBezTo>
                  <a:cubicBezTo>
                    <a:pt x="2268288" y="300697"/>
                    <a:pt x="2178687" y="305688"/>
                    <a:pt x="2160711" y="309283"/>
                  </a:cubicBezTo>
                  <a:cubicBezTo>
                    <a:pt x="2142782" y="318248"/>
                    <a:pt x="2125348" y="328281"/>
                    <a:pt x="2106923" y="336177"/>
                  </a:cubicBezTo>
                  <a:cubicBezTo>
                    <a:pt x="2093895" y="341761"/>
                    <a:pt x="2060243" y="336946"/>
                    <a:pt x="2066582" y="349624"/>
                  </a:cubicBezTo>
                  <a:cubicBezTo>
                    <a:pt x="2074847" y="366154"/>
                    <a:pt x="2102441" y="358589"/>
                    <a:pt x="2120370" y="363071"/>
                  </a:cubicBezTo>
                  <a:cubicBezTo>
                    <a:pt x="2133817" y="358589"/>
                    <a:pt x="2174340" y="353518"/>
                    <a:pt x="2160711" y="349624"/>
                  </a:cubicBezTo>
                  <a:cubicBezTo>
                    <a:pt x="2117397" y="337249"/>
                    <a:pt x="2070835" y="342548"/>
                    <a:pt x="2026241" y="336177"/>
                  </a:cubicBezTo>
                  <a:cubicBezTo>
                    <a:pt x="2007945" y="333563"/>
                    <a:pt x="1990719" y="325540"/>
                    <a:pt x="1972452" y="322730"/>
                  </a:cubicBezTo>
                  <a:cubicBezTo>
                    <a:pt x="1932335" y="316558"/>
                    <a:pt x="1891770" y="313765"/>
                    <a:pt x="1851429" y="309283"/>
                  </a:cubicBezTo>
                  <a:cubicBezTo>
                    <a:pt x="1833500" y="304801"/>
                    <a:pt x="1779229" y="297437"/>
                    <a:pt x="1797641" y="295836"/>
                  </a:cubicBezTo>
                  <a:cubicBezTo>
                    <a:pt x="2086546" y="270713"/>
                    <a:pt x="2376432" y="295077"/>
                    <a:pt x="1932111" y="268941"/>
                  </a:cubicBezTo>
                  <a:cubicBezTo>
                    <a:pt x="1959005" y="264459"/>
                    <a:pt x="1985803" y="259350"/>
                    <a:pt x="2012794" y="255494"/>
                  </a:cubicBezTo>
                  <a:cubicBezTo>
                    <a:pt x="2048569" y="250383"/>
                    <a:pt x="2084652" y="247542"/>
                    <a:pt x="2120370" y="242047"/>
                  </a:cubicBezTo>
                  <a:cubicBezTo>
                    <a:pt x="2142960" y="238572"/>
                    <a:pt x="2165193" y="233082"/>
                    <a:pt x="2187605" y="228600"/>
                  </a:cubicBezTo>
                  <a:cubicBezTo>
                    <a:pt x="2071064" y="224118"/>
                    <a:pt x="1954609" y="215153"/>
                    <a:pt x="1837982" y="215153"/>
                  </a:cubicBezTo>
                  <a:cubicBezTo>
                    <a:pt x="1806287" y="215153"/>
                    <a:pt x="1900432" y="229590"/>
                    <a:pt x="1932111" y="228600"/>
                  </a:cubicBezTo>
                  <a:cubicBezTo>
                    <a:pt x="2044473" y="225089"/>
                    <a:pt x="2380615" y="197213"/>
                    <a:pt x="2268288" y="201706"/>
                  </a:cubicBezTo>
                  <a:lnTo>
                    <a:pt x="1932111" y="215153"/>
                  </a:lnTo>
                  <a:cubicBezTo>
                    <a:pt x="1914182" y="219635"/>
                    <a:pt x="1868072" y="213223"/>
                    <a:pt x="1878323" y="228600"/>
                  </a:cubicBezTo>
                  <a:cubicBezTo>
                    <a:pt x="1894048" y="252188"/>
                    <a:pt x="1931747" y="247706"/>
                    <a:pt x="1959005" y="255494"/>
                  </a:cubicBezTo>
                  <a:cubicBezTo>
                    <a:pt x="1994545" y="265648"/>
                    <a:pt x="2066582" y="282388"/>
                    <a:pt x="2066582" y="282388"/>
                  </a:cubicBezTo>
                  <a:cubicBezTo>
                    <a:pt x="2084511" y="291353"/>
                    <a:pt x="2101945" y="301386"/>
                    <a:pt x="2120370" y="309283"/>
                  </a:cubicBezTo>
                  <a:cubicBezTo>
                    <a:pt x="2156549" y="324789"/>
                    <a:pt x="2188486" y="328285"/>
                    <a:pt x="2227947" y="336177"/>
                  </a:cubicBezTo>
                  <a:cubicBezTo>
                    <a:pt x="2210017" y="345142"/>
                    <a:pt x="2194049" y="360585"/>
                    <a:pt x="2174158" y="363071"/>
                  </a:cubicBezTo>
                  <a:cubicBezTo>
                    <a:pt x="2085092" y="374204"/>
                    <a:pt x="1945358" y="296235"/>
                    <a:pt x="1905217" y="376518"/>
                  </a:cubicBezTo>
                  <a:cubicBezTo>
                    <a:pt x="1867077" y="452797"/>
                    <a:pt x="2075605" y="384474"/>
                    <a:pt x="2160711" y="389965"/>
                  </a:cubicBezTo>
                  <a:cubicBezTo>
                    <a:pt x="2319174" y="400188"/>
                    <a:pt x="2407046" y="416859"/>
                    <a:pt x="2577570" y="416859"/>
                  </a:cubicBezTo>
                  <a:cubicBezTo>
                    <a:pt x="2636013" y="416859"/>
                    <a:pt x="2461052" y="407576"/>
                    <a:pt x="2402758" y="403412"/>
                  </a:cubicBezTo>
                  <a:lnTo>
                    <a:pt x="2201052" y="389965"/>
                  </a:lnTo>
                  <a:cubicBezTo>
                    <a:pt x="2183123" y="385483"/>
                    <a:pt x="2138999" y="393048"/>
                    <a:pt x="2147264" y="376518"/>
                  </a:cubicBezTo>
                  <a:cubicBezTo>
                    <a:pt x="2157485" y="356075"/>
                    <a:pt x="2236475" y="369350"/>
                    <a:pt x="2214499" y="363071"/>
                  </a:cubicBezTo>
                  <a:cubicBezTo>
                    <a:pt x="2162601" y="348243"/>
                    <a:pt x="2106888" y="354511"/>
                    <a:pt x="2053135" y="349624"/>
                  </a:cubicBezTo>
                  <a:lnTo>
                    <a:pt x="1918664" y="336177"/>
                  </a:lnTo>
                  <a:cubicBezTo>
                    <a:pt x="1896252" y="331695"/>
                    <a:pt x="1858657" y="344413"/>
                    <a:pt x="1851429" y="322730"/>
                  </a:cubicBezTo>
                  <a:cubicBezTo>
                    <a:pt x="1845090" y="303713"/>
                    <a:pt x="1886200" y="302175"/>
                    <a:pt x="1905217" y="295836"/>
                  </a:cubicBezTo>
                  <a:cubicBezTo>
                    <a:pt x="1926900" y="288608"/>
                    <a:pt x="1950040" y="286871"/>
                    <a:pt x="1972452" y="282388"/>
                  </a:cubicBezTo>
                  <a:cubicBezTo>
                    <a:pt x="1950040" y="273423"/>
                    <a:pt x="1927818" y="263969"/>
                    <a:pt x="1905217" y="255494"/>
                  </a:cubicBezTo>
                  <a:cubicBezTo>
                    <a:pt x="1891945" y="250517"/>
                    <a:pt x="1876410" y="233808"/>
                    <a:pt x="1864876" y="242047"/>
                  </a:cubicBezTo>
                  <a:cubicBezTo>
                    <a:pt x="1819258" y="274631"/>
                    <a:pt x="1800352" y="354938"/>
                    <a:pt x="1784194" y="403412"/>
                  </a:cubicBezTo>
                  <a:lnTo>
                    <a:pt x="1770747" y="443753"/>
                  </a:lnTo>
                  <a:lnTo>
                    <a:pt x="1757299" y="484094"/>
                  </a:lnTo>
                  <a:lnTo>
                    <a:pt x="1730405" y="403412"/>
                  </a:lnTo>
                  <a:lnTo>
                    <a:pt x="1716958" y="363071"/>
                  </a:lnTo>
                  <a:lnTo>
                    <a:pt x="1703511" y="322730"/>
                  </a:lnTo>
                  <a:cubicBezTo>
                    <a:pt x="1696283" y="301047"/>
                    <a:pt x="1709730" y="368282"/>
                    <a:pt x="1716958" y="389965"/>
                  </a:cubicBezTo>
                  <a:cubicBezTo>
                    <a:pt x="1723297" y="408982"/>
                    <a:pt x="1735956" y="425328"/>
                    <a:pt x="1743852" y="443753"/>
                  </a:cubicBezTo>
                  <a:cubicBezTo>
                    <a:pt x="1749436" y="456781"/>
                    <a:pt x="1752817" y="470647"/>
                    <a:pt x="1757299" y="484094"/>
                  </a:cubicBezTo>
                  <a:cubicBezTo>
                    <a:pt x="1752638" y="442143"/>
                    <a:pt x="1739998" y="316908"/>
                    <a:pt x="1730405" y="268941"/>
                  </a:cubicBezTo>
                  <a:cubicBezTo>
                    <a:pt x="1727625" y="255042"/>
                    <a:pt x="1723842" y="240991"/>
                    <a:pt x="1716958" y="228600"/>
                  </a:cubicBezTo>
                  <a:cubicBezTo>
                    <a:pt x="1701261" y="200345"/>
                    <a:pt x="1690886" y="164548"/>
                    <a:pt x="1663170" y="147918"/>
                  </a:cubicBezTo>
                  <a:cubicBezTo>
                    <a:pt x="1640758" y="134471"/>
                    <a:pt x="1620061" y="117629"/>
                    <a:pt x="1595935" y="107577"/>
                  </a:cubicBezTo>
                  <a:cubicBezTo>
                    <a:pt x="1565813" y="95026"/>
                    <a:pt x="1533287" y="89269"/>
                    <a:pt x="1501805" y="80683"/>
                  </a:cubicBezTo>
                  <a:cubicBezTo>
                    <a:pt x="1449585" y="66441"/>
                    <a:pt x="1436778" y="64988"/>
                    <a:pt x="1380782" y="53788"/>
                  </a:cubicBezTo>
                  <a:cubicBezTo>
                    <a:pt x="1362853" y="44823"/>
                    <a:pt x="1346441" y="31756"/>
                    <a:pt x="1326994" y="26894"/>
                  </a:cubicBezTo>
                  <a:cubicBezTo>
                    <a:pt x="1274092" y="13669"/>
                    <a:pt x="1165629" y="0"/>
                    <a:pt x="1165629" y="0"/>
                  </a:cubicBezTo>
                  <a:cubicBezTo>
                    <a:pt x="1071500" y="4482"/>
                    <a:pt x="976749" y="1759"/>
                    <a:pt x="883241" y="13447"/>
                  </a:cubicBezTo>
                  <a:cubicBezTo>
                    <a:pt x="860562" y="16282"/>
                    <a:pt x="927968" y="22922"/>
                    <a:pt x="950476" y="26894"/>
                  </a:cubicBezTo>
                  <a:lnTo>
                    <a:pt x="1111841" y="53788"/>
                  </a:lnTo>
                  <a:cubicBezTo>
                    <a:pt x="1156930" y="61303"/>
                    <a:pt x="1201488" y="71718"/>
                    <a:pt x="1246311" y="80683"/>
                  </a:cubicBezTo>
                  <a:cubicBezTo>
                    <a:pt x="1260210" y="83463"/>
                    <a:pt x="1273023" y="90236"/>
                    <a:pt x="1286652" y="94130"/>
                  </a:cubicBezTo>
                  <a:cubicBezTo>
                    <a:pt x="1304422" y="99207"/>
                    <a:pt x="1322511" y="103095"/>
                    <a:pt x="1340441" y="107577"/>
                  </a:cubicBezTo>
                  <a:cubicBezTo>
                    <a:pt x="1326994" y="121024"/>
                    <a:pt x="1317477" y="140194"/>
                    <a:pt x="1300099" y="147918"/>
                  </a:cubicBezTo>
                  <a:cubicBezTo>
                    <a:pt x="1275184" y="158991"/>
                    <a:pt x="1246153" y="156018"/>
                    <a:pt x="1219417" y="161365"/>
                  </a:cubicBezTo>
                  <a:cubicBezTo>
                    <a:pt x="1055571" y="194134"/>
                    <a:pt x="1310117" y="165180"/>
                    <a:pt x="1367335" y="161365"/>
                  </a:cubicBezTo>
                  <a:cubicBezTo>
                    <a:pt x="1389747" y="156883"/>
                    <a:pt x="1447248" y="166935"/>
                    <a:pt x="1434570" y="147918"/>
                  </a:cubicBezTo>
                  <a:cubicBezTo>
                    <a:pt x="1416469" y="120767"/>
                    <a:pt x="1372712" y="125865"/>
                    <a:pt x="1340441" y="121024"/>
                  </a:cubicBezTo>
                  <a:cubicBezTo>
                    <a:pt x="1282645" y="112355"/>
                    <a:pt x="1223858" y="112568"/>
                    <a:pt x="1165629" y="107577"/>
                  </a:cubicBezTo>
                  <a:cubicBezTo>
                    <a:pt x="1066972" y="99121"/>
                    <a:pt x="968207" y="91618"/>
                    <a:pt x="869794" y="80683"/>
                  </a:cubicBezTo>
                  <a:lnTo>
                    <a:pt x="748770" y="67236"/>
                  </a:lnTo>
                  <a:cubicBezTo>
                    <a:pt x="695038" y="62119"/>
                    <a:pt x="641193" y="58271"/>
                    <a:pt x="587405" y="53788"/>
                  </a:cubicBezTo>
                  <a:cubicBezTo>
                    <a:pt x="605335" y="58271"/>
                    <a:pt x="622927" y="64426"/>
                    <a:pt x="641194" y="67236"/>
                  </a:cubicBezTo>
                  <a:cubicBezTo>
                    <a:pt x="675404" y="72499"/>
                    <a:pt x="867866" y="91248"/>
                    <a:pt x="896688" y="94130"/>
                  </a:cubicBezTo>
                  <a:cubicBezTo>
                    <a:pt x="919100" y="98612"/>
                    <a:pt x="941067" y="107577"/>
                    <a:pt x="963923" y="107577"/>
                  </a:cubicBezTo>
                  <a:cubicBezTo>
                    <a:pt x="1027808" y="107577"/>
                    <a:pt x="1090111" y="93097"/>
                    <a:pt x="1152182" y="80683"/>
                  </a:cubicBezTo>
                  <a:cubicBezTo>
                    <a:pt x="1129770" y="76201"/>
                    <a:pt x="1106630" y="74464"/>
                    <a:pt x="1084947" y="67236"/>
                  </a:cubicBezTo>
                  <a:cubicBezTo>
                    <a:pt x="1065930" y="60897"/>
                    <a:pt x="1050498" y="45616"/>
                    <a:pt x="1031158" y="40341"/>
                  </a:cubicBezTo>
                  <a:cubicBezTo>
                    <a:pt x="1000580" y="32001"/>
                    <a:pt x="968405" y="31376"/>
                    <a:pt x="937029" y="26894"/>
                  </a:cubicBezTo>
                  <a:cubicBezTo>
                    <a:pt x="910135" y="31376"/>
                    <a:pt x="875626" y="21062"/>
                    <a:pt x="856347" y="40341"/>
                  </a:cubicBezTo>
                  <a:cubicBezTo>
                    <a:pt x="843279" y="53409"/>
                    <a:pt x="893148" y="46508"/>
                    <a:pt x="910135" y="53788"/>
                  </a:cubicBezTo>
                  <a:cubicBezTo>
                    <a:pt x="924990" y="60154"/>
                    <a:pt x="936444" y="72665"/>
                    <a:pt x="950476" y="80683"/>
                  </a:cubicBezTo>
                  <a:cubicBezTo>
                    <a:pt x="1005166" y="111935"/>
                    <a:pt x="999225" y="106317"/>
                    <a:pt x="1058052" y="121024"/>
                  </a:cubicBezTo>
                  <a:cubicBezTo>
                    <a:pt x="1067017" y="129989"/>
                    <a:pt x="1079277" y="136578"/>
                    <a:pt x="1084947" y="147918"/>
                  </a:cubicBezTo>
                  <a:cubicBezTo>
                    <a:pt x="1097625" y="173274"/>
                    <a:pt x="1111841" y="228600"/>
                    <a:pt x="1111841" y="228600"/>
                  </a:cubicBezTo>
                  <a:cubicBezTo>
                    <a:pt x="1116323" y="255494"/>
                    <a:pt x="1118675" y="282832"/>
                    <a:pt x="1125288" y="309283"/>
                  </a:cubicBezTo>
                  <a:cubicBezTo>
                    <a:pt x="1132164" y="336785"/>
                    <a:pt x="1145306" y="362463"/>
                    <a:pt x="1152182" y="389965"/>
                  </a:cubicBezTo>
                  <a:cubicBezTo>
                    <a:pt x="1156664" y="407894"/>
                    <a:pt x="1161620" y="425712"/>
                    <a:pt x="1165629" y="443753"/>
                  </a:cubicBezTo>
                  <a:cubicBezTo>
                    <a:pt x="1179493" y="506141"/>
                    <a:pt x="1176127" y="507389"/>
                    <a:pt x="1192523" y="564777"/>
                  </a:cubicBezTo>
                  <a:cubicBezTo>
                    <a:pt x="1196417" y="578406"/>
                    <a:pt x="1197115" y="594050"/>
                    <a:pt x="1205970" y="605118"/>
                  </a:cubicBezTo>
                  <a:cubicBezTo>
                    <a:pt x="1216066" y="617738"/>
                    <a:pt x="1232864" y="623047"/>
                    <a:pt x="1246311" y="632012"/>
                  </a:cubicBezTo>
                  <a:cubicBezTo>
                    <a:pt x="1280112" y="530610"/>
                    <a:pt x="1234516" y="655603"/>
                    <a:pt x="1286652" y="551330"/>
                  </a:cubicBezTo>
                  <a:cubicBezTo>
                    <a:pt x="1342321" y="439991"/>
                    <a:pt x="1249923" y="586249"/>
                    <a:pt x="1326994" y="470647"/>
                  </a:cubicBezTo>
                  <a:cubicBezTo>
                    <a:pt x="1292693" y="676446"/>
                    <a:pt x="1305525" y="686272"/>
                    <a:pt x="1286652" y="497541"/>
                  </a:cubicBezTo>
                  <a:cubicBezTo>
                    <a:pt x="1275995" y="529514"/>
                    <a:pt x="1265386" y="557903"/>
                    <a:pt x="1259758" y="591671"/>
                  </a:cubicBezTo>
                  <a:cubicBezTo>
                    <a:pt x="1253817" y="627317"/>
                    <a:pt x="1250793" y="663388"/>
                    <a:pt x="1246311" y="699247"/>
                  </a:cubicBezTo>
                  <a:cubicBezTo>
                    <a:pt x="1237346" y="685800"/>
                    <a:pt x="1235578" y="658906"/>
                    <a:pt x="1219417" y="658906"/>
                  </a:cubicBezTo>
                  <a:cubicBezTo>
                    <a:pt x="1183558" y="658906"/>
                    <a:pt x="1219417" y="739588"/>
                    <a:pt x="1219417" y="739588"/>
                  </a:cubicBezTo>
                  <a:cubicBezTo>
                    <a:pt x="1214935" y="757518"/>
                    <a:pt x="1221348" y="803629"/>
                    <a:pt x="1205970" y="793377"/>
                  </a:cubicBezTo>
                  <a:cubicBezTo>
                    <a:pt x="1182382" y="777652"/>
                    <a:pt x="1188041" y="739588"/>
                    <a:pt x="1179076" y="712694"/>
                  </a:cubicBezTo>
                  <a:cubicBezTo>
                    <a:pt x="1133881" y="577109"/>
                    <a:pt x="1202841" y="787428"/>
                    <a:pt x="1152182" y="618565"/>
                  </a:cubicBezTo>
                  <a:cubicBezTo>
                    <a:pt x="1144036" y="591412"/>
                    <a:pt x="1145334" y="557929"/>
                    <a:pt x="1125288" y="537883"/>
                  </a:cubicBezTo>
                  <a:cubicBezTo>
                    <a:pt x="1107358" y="519953"/>
                    <a:pt x="1092597" y="498159"/>
                    <a:pt x="1071499" y="484094"/>
                  </a:cubicBezTo>
                  <a:cubicBezTo>
                    <a:pt x="967229" y="414581"/>
                    <a:pt x="1021481" y="440527"/>
                    <a:pt x="910135" y="403412"/>
                  </a:cubicBezTo>
                  <a:cubicBezTo>
                    <a:pt x="858403" y="386168"/>
                    <a:pt x="694788" y="368806"/>
                    <a:pt x="748770" y="376518"/>
                  </a:cubicBezTo>
                  <a:lnTo>
                    <a:pt x="842899" y="389965"/>
                  </a:lnTo>
                  <a:cubicBezTo>
                    <a:pt x="865311" y="412377"/>
                    <a:pt x="892554" y="430828"/>
                    <a:pt x="910135" y="457200"/>
                  </a:cubicBezTo>
                  <a:cubicBezTo>
                    <a:pt x="944062" y="508090"/>
                    <a:pt x="925601" y="486113"/>
                    <a:pt x="963923" y="524436"/>
                  </a:cubicBezTo>
                  <a:cubicBezTo>
                    <a:pt x="952986" y="491625"/>
                    <a:pt x="949650" y="469821"/>
                    <a:pt x="923582" y="443753"/>
                  </a:cubicBezTo>
                  <a:cubicBezTo>
                    <a:pt x="912154" y="432325"/>
                    <a:pt x="896688" y="425824"/>
                    <a:pt x="883241" y="416859"/>
                  </a:cubicBezTo>
                  <a:cubicBezTo>
                    <a:pt x="829453" y="421341"/>
                    <a:pt x="775116" y="421433"/>
                    <a:pt x="721876" y="430306"/>
                  </a:cubicBezTo>
                  <a:cubicBezTo>
                    <a:pt x="693913" y="434966"/>
                    <a:pt x="668088" y="448235"/>
                    <a:pt x="641194" y="457200"/>
                  </a:cubicBezTo>
                  <a:lnTo>
                    <a:pt x="600852" y="470647"/>
                  </a:lnTo>
                  <a:cubicBezTo>
                    <a:pt x="569476" y="564777"/>
                    <a:pt x="600852" y="542365"/>
                    <a:pt x="533617" y="564777"/>
                  </a:cubicBezTo>
                  <a:cubicBezTo>
                    <a:pt x="493276" y="560295"/>
                    <a:pt x="452631" y="558003"/>
                    <a:pt x="412594" y="551330"/>
                  </a:cubicBezTo>
                  <a:cubicBezTo>
                    <a:pt x="398612" y="549000"/>
                    <a:pt x="384407" y="545176"/>
                    <a:pt x="372252" y="537883"/>
                  </a:cubicBezTo>
                  <a:cubicBezTo>
                    <a:pt x="361381" y="531360"/>
                    <a:pt x="336393" y="519953"/>
                    <a:pt x="345358" y="510988"/>
                  </a:cubicBezTo>
                  <a:cubicBezTo>
                    <a:pt x="355381" y="500965"/>
                    <a:pt x="372252" y="519953"/>
                    <a:pt x="385699" y="524436"/>
                  </a:cubicBezTo>
                  <a:cubicBezTo>
                    <a:pt x="394664" y="533401"/>
                    <a:pt x="404674" y="541430"/>
                    <a:pt x="412594" y="551330"/>
                  </a:cubicBezTo>
                  <a:cubicBezTo>
                    <a:pt x="422690" y="563950"/>
                    <a:pt x="426868" y="581575"/>
                    <a:pt x="439488" y="591671"/>
                  </a:cubicBezTo>
                  <a:cubicBezTo>
                    <a:pt x="450556" y="600526"/>
                    <a:pt x="466382" y="600636"/>
                    <a:pt x="479829" y="605118"/>
                  </a:cubicBezTo>
                  <a:cubicBezTo>
                    <a:pt x="511205" y="600636"/>
                    <a:pt x="544995" y="604544"/>
                    <a:pt x="573958" y="591671"/>
                  </a:cubicBezTo>
                  <a:cubicBezTo>
                    <a:pt x="598973" y="580553"/>
                    <a:pt x="626621" y="474024"/>
                    <a:pt x="627747" y="470647"/>
                  </a:cubicBezTo>
                  <a:lnTo>
                    <a:pt x="614299" y="510988"/>
                  </a:lnTo>
                  <a:lnTo>
                    <a:pt x="600852" y="551330"/>
                  </a:lnTo>
                  <a:cubicBezTo>
                    <a:pt x="605334" y="569259"/>
                    <a:pt x="598922" y="615369"/>
                    <a:pt x="614299" y="605118"/>
                  </a:cubicBezTo>
                  <a:cubicBezTo>
                    <a:pt x="637887" y="589393"/>
                    <a:pt x="632229" y="551330"/>
                    <a:pt x="641194" y="524436"/>
                  </a:cubicBezTo>
                  <a:lnTo>
                    <a:pt x="654641" y="484094"/>
                  </a:lnTo>
                  <a:cubicBezTo>
                    <a:pt x="650159" y="519953"/>
                    <a:pt x="651578" y="557057"/>
                    <a:pt x="641194" y="591671"/>
                  </a:cubicBezTo>
                  <a:cubicBezTo>
                    <a:pt x="637551" y="603814"/>
                    <a:pt x="626900" y="617165"/>
                    <a:pt x="614299" y="618565"/>
                  </a:cubicBezTo>
                  <a:cubicBezTo>
                    <a:pt x="582798" y="622065"/>
                    <a:pt x="551546" y="609600"/>
                    <a:pt x="520170" y="605118"/>
                  </a:cubicBezTo>
                  <a:cubicBezTo>
                    <a:pt x="511205" y="591671"/>
                    <a:pt x="506981" y="573342"/>
                    <a:pt x="493276" y="564777"/>
                  </a:cubicBezTo>
                  <a:cubicBezTo>
                    <a:pt x="469236" y="549752"/>
                    <a:pt x="439488" y="546848"/>
                    <a:pt x="412594" y="537883"/>
                  </a:cubicBezTo>
                  <a:lnTo>
                    <a:pt x="331911" y="510988"/>
                  </a:lnTo>
                  <a:cubicBezTo>
                    <a:pt x="301843" y="500965"/>
                    <a:pt x="269158" y="502023"/>
                    <a:pt x="237782" y="497541"/>
                  </a:cubicBezTo>
                  <a:cubicBezTo>
                    <a:pt x="215428" y="519895"/>
                    <a:pt x="201082" y="537759"/>
                    <a:pt x="170547" y="551330"/>
                  </a:cubicBezTo>
                  <a:cubicBezTo>
                    <a:pt x="144641" y="562844"/>
                    <a:pt x="89864" y="578224"/>
                    <a:pt x="89864" y="578224"/>
                  </a:cubicBezTo>
                  <a:lnTo>
                    <a:pt x="170547" y="524436"/>
                  </a:lnTo>
                  <a:cubicBezTo>
                    <a:pt x="181096" y="517403"/>
                    <a:pt x="206406" y="506506"/>
                    <a:pt x="197441" y="497541"/>
                  </a:cubicBezTo>
                  <a:cubicBezTo>
                    <a:pt x="187418" y="487518"/>
                    <a:pt x="170546" y="506506"/>
                    <a:pt x="157099" y="510988"/>
                  </a:cubicBezTo>
                  <a:cubicBezTo>
                    <a:pt x="152617" y="524435"/>
                    <a:pt x="149991" y="538652"/>
                    <a:pt x="143652" y="551330"/>
                  </a:cubicBezTo>
                  <a:cubicBezTo>
                    <a:pt x="136425" y="565785"/>
                    <a:pt x="121402" y="576191"/>
                    <a:pt x="116758" y="591671"/>
                  </a:cubicBezTo>
                  <a:cubicBezTo>
                    <a:pt x="107651" y="622029"/>
                    <a:pt x="109527" y="654721"/>
                    <a:pt x="103311" y="685800"/>
                  </a:cubicBezTo>
                  <a:cubicBezTo>
                    <a:pt x="100531" y="699699"/>
                    <a:pt x="94346" y="712694"/>
                    <a:pt x="89864" y="726141"/>
                  </a:cubicBezTo>
                  <a:cubicBezTo>
                    <a:pt x="72682" y="674594"/>
                    <a:pt x="61476" y="667871"/>
                    <a:pt x="103311" y="605118"/>
                  </a:cubicBezTo>
                  <a:cubicBezTo>
                    <a:pt x="121240" y="578224"/>
                    <a:pt x="187763" y="514215"/>
                    <a:pt x="157099" y="524436"/>
                  </a:cubicBezTo>
                  <a:lnTo>
                    <a:pt x="116758" y="537883"/>
                  </a:lnTo>
                  <a:cubicBezTo>
                    <a:pt x="74139" y="601812"/>
                    <a:pt x="94975" y="562892"/>
                    <a:pt x="62970" y="658906"/>
                  </a:cubicBezTo>
                  <a:cubicBezTo>
                    <a:pt x="58488" y="672353"/>
                    <a:pt x="41660" y="711041"/>
                    <a:pt x="49523" y="699247"/>
                  </a:cubicBezTo>
                  <a:cubicBezTo>
                    <a:pt x="85382" y="645459"/>
                    <a:pt x="62970" y="667871"/>
                    <a:pt x="116758" y="632012"/>
                  </a:cubicBezTo>
                  <a:cubicBezTo>
                    <a:pt x="125723" y="618565"/>
                    <a:pt x="132224" y="603099"/>
                    <a:pt x="143652" y="591671"/>
                  </a:cubicBezTo>
                  <a:cubicBezTo>
                    <a:pt x="169719" y="565604"/>
                    <a:pt x="191525" y="562267"/>
                    <a:pt x="224335" y="551330"/>
                  </a:cubicBezTo>
                  <a:cubicBezTo>
                    <a:pt x="269158" y="555812"/>
                    <a:pt x="314282" y="557927"/>
                    <a:pt x="358805" y="564777"/>
                  </a:cubicBezTo>
                  <a:cubicBezTo>
                    <a:pt x="372815" y="566932"/>
                    <a:pt x="387353" y="570361"/>
                    <a:pt x="399147" y="578224"/>
                  </a:cubicBezTo>
                  <a:cubicBezTo>
                    <a:pt x="414970" y="588773"/>
                    <a:pt x="426041" y="605118"/>
                    <a:pt x="439488" y="618565"/>
                  </a:cubicBezTo>
                  <a:cubicBezTo>
                    <a:pt x="435006" y="600636"/>
                    <a:pt x="431118" y="582547"/>
                    <a:pt x="426041" y="564777"/>
                  </a:cubicBezTo>
                  <a:cubicBezTo>
                    <a:pt x="422147" y="551148"/>
                    <a:pt x="424128" y="532675"/>
                    <a:pt x="412594" y="524436"/>
                  </a:cubicBezTo>
                  <a:cubicBezTo>
                    <a:pt x="389525" y="507958"/>
                    <a:pt x="331911" y="497541"/>
                    <a:pt x="331911" y="497541"/>
                  </a:cubicBezTo>
                  <a:cubicBezTo>
                    <a:pt x="278123" y="502023"/>
                    <a:pt x="218823" y="486850"/>
                    <a:pt x="170547" y="510988"/>
                  </a:cubicBezTo>
                  <a:cubicBezTo>
                    <a:pt x="145191" y="523666"/>
                    <a:pt x="152617" y="564777"/>
                    <a:pt x="143652" y="591671"/>
                  </a:cubicBezTo>
                  <a:lnTo>
                    <a:pt x="130205" y="632012"/>
                  </a:lnTo>
                  <a:cubicBezTo>
                    <a:pt x="125723" y="667871"/>
                    <a:pt x="127142" y="704974"/>
                    <a:pt x="116758" y="739588"/>
                  </a:cubicBezTo>
                  <a:cubicBezTo>
                    <a:pt x="106841" y="772644"/>
                    <a:pt x="24399" y="792611"/>
                    <a:pt x="9182" y="779930"/>
                  </a:cubicBezTo>
                  <a:cubicBezTo>
                    <a:pt x="-11479" y="762713"/>
                    <a:pt x="9182" y="726141"/>
                    <a:pt x="9182" y="699247"/>
                  </a:cubicBezTo>
                  <a:lnTo>
                    <a:pt x="278123" y="457200"/>
                  </a:ln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5" name="Oval 104"/>
          <p:cNvSpPr/>
          <p:nvPr/>
        </p:nvSpPr>
        <p:spPr>
          <a:xfrm>
            <a:off x="4789393" y="2548576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4511489" y="2378248"/>
            <a:ext cx="94129" cy="9412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4596654" y="2665118"/>
            <a:ext cx="94129" cy="9412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 flipH="1">
            <a:off x="4377016" y="2604606"/>
            <a:ext cx="116543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9" name="Oval 108"/>
          <p:cNvSpPr/>
          <p:nvPr/>
        </p:nvSpPr>
        <p:spPr>
          <a:xfrm flipH="1" flipV="1">
            <a:off x="4426323" y="2826481"/>
            <a:ext cx="98612" cy="8964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5520014" y="2472377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5242110" y="2302049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5327275" y="2588919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3" name="Oval 112"/>
          <p:cNvSpPr/>
          <p:nvPr/>
        </p:nvSpPr>
        <p:spPr>
          <a:xfrm flipH="1">
            <a:off x="5107637" y="2528407"/>
            <a:ext cx="116543" cy="9412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4" name="Oval 113"/>
          <p:cNvSpPr/>
          <p:nvPr/>
        </p:nvSpPr>
        <p:spPr>
          <a:xfrm flipH="1" flipV="1">
            <a:off x="5156944" y="2750282"/>
            <a:ext cx="98612" cy="8964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6192364" y="2432036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5914460" y="2261708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5999625" y="2548578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8" name="Oval 117"/>
          <p:cNvSpPr/>
          <p:nvPr/>
        </p:nvSpPr>
        <p:spPr>
          <a:xfrm flipH="1">
            <a:off x="5779987" y="2488066"/>
            <a:ext cx="116543" cy="9412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9" name="Oval 118"/>
          <p:cNvSpPr/>
          <p:nvPr/>
        </p:nvSpPr>
        <p:spPr>
          <a:xfrm flipH="1" flipV="1">
            <a:off x="5829294" y="2709941"/>
            <a:ext cx="98612" cy="89647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1923945" y="3688822"/>
            <a:ext cx="474010" cy="331882"/>
            <a:chOff x="7475444" y="3496460"/>
            <a:chExt cx="474010" cy="331882"/>
          </a:xfrm>
        </p:grpSpPr>
        <p:grpSp>
          <p:nvGrpSpPr>
            <p:cNvPr id="124" name="Group 123"/>
            <p:cNvGrpSpPr/>
            <p:nvPr/>
          </p:nvGrpSpPr>
          <p:grpSpPr>
            <a:xfrm>
              <a:off x="7475444" y="3496460"/>
              <a:ext cx="151280" cy="318621"/>
              <a:chOff x="7752229" y="2174502"/>
              <a:chExt cx="201706" cy="508188"/>
            </a:xfrm>
          </p:grpSpPr>
          <p:cxnSp>
            <p:nvCxnSpPr>
              <p:cNvPr id="125" name="Straight Connector 124"/>
              <p:cNvCxnSpPr/>
              <p:nvPr/>
            </p:nvCxnSpPr>
            <p:spPr>
              <a:xfrm>
                <a:off x="7752229" y="2174502"/>
                <a:ext cx="100853" cy="200025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 flipV="1">
                <a:off x="7853082" y="2174502"/>
                <a:ext cx="100853" cy="200026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 flipH="1" flipV="1">
                <a:off x="7847479" y="2343992"/>
                <a:ext cx="21290" cy="338698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Group 127"/>
            <p:cNvGrpSpPr/>
            <p:nvPr/>
          </p:nvGrpSpPr>
          <p:grpSpPr>
            <a:xfrm>
              <a:off x="7798174" y="3509721"/>
              <a:ext cx="151280" cy="318621"/>
              <a:chOff x="7752229" y="2174502"/>
              <a:chExt cx="201706" cy="508188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7752229" y="2174502"/>
                <a:ext cx="100853" cy="200025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flipV="1">
                <a:off x="7853082" y="2174502"/>
                <a:ext cx="100853" cy="200026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 flipH="1" flipV="1">
                <a:off x="7847479" y="2343992"/>
                <a:ext cx="21290" cy="338698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Group 131"/>
          <p:cNvGrpSpPr/>
          <p:nvPr/>
        </p:nvGrpSpPr>
        <p:grpSpPr>
          <a:xfrm>
            <a:off x="7594789" y="2855666"/>
            <a:ext cx="151280" cy="318621"/>
            <a:chOff x="7752229" y="2174502"/>
            <a:chExt cx="201706" cy="508188"/>
          </a:xfrm>
        </p:grpSpPr>
        <p:cxnSp>
          <p:nvCxnSpPr>
            <p:cNvPr id="133" name="Straight Connector 132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2721298" y="4935074"/>
            <a:ext cx="509319" cy="558461"/>
            <a:chOff x="6229350" y="4026198"/>
            <a:chExt cx="509319" cy="558461"/>
          </a:xfrm>
        </p:grpSpPr>
        <p:grpSp>
          <p:nvGrpSpPr>
            <p:cNvPr id="136" name="Group 135"/>
            <p:cNvGrpSpPr/>
            <p:nvPr/>
          </p:nvGrpSpPr>
          <p:grpSpPr>
            <a:xfrm>
              <a:off x="6229350" y="4266038"/>
              <a:ext cx="151280" cy="318621"/>
              <a:chOff x="7752229" y="2174502"/>
              <a:chExt cx="201706" cy="508188"/>
            </a:xfrm>
          </p:grpSpPr>
          <p:cxnSp>
            <p:nvCxnSpPr>
              <p:cNvPr id="137" name="Straight Connector 136"/>
              <p:cNvCxnSpPr/>
              <p:nvPr/>
            </p:nvCxnSpPr>
            <p:spPr>
              <a:xfrm>
                <a:off x="7752229" y="2174502"/>
                <a:ext cx="100853" cy="200025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7853082" y="2174502"/>
                <a:ext cx="100853" cy="200026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flipH="1" flipV="1">
                <a:off x="7847479" y="2343992"/>
                <a:ext cx="21290" cy="338698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Group 139"/>
            <p:cNvGrpSpPr/>
            <p:nvPr/>
          </p:nvGrpSpPr>
          <p:grpSpPr>
            <a:xfrm rot="5124201" flipV="1">
              <a:off x="6441908" y="3967149"/>
              <a:ext cx="237712" cy="355810"/>
              <a:chOff x="7752229" y="2174502"/>
              <a:chExt cx="201706" cy="508188"/>
            </a:xfrm>
          </p:grpSpPr>
          <p:cxnSp>
            <p:nvCxnSpPr>
              <p:cNvPr id="141" name="Straight Connector 140"/>
              <p:cNvCxnSpPr/>
              <p:nvPr/>
            </p:nvCxnSpPr>
            <p:spPr>
              <a:xfrm>
                <a:off x="7752229" y="2174502"/>
                <a:ext cx="100853" cy="200025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 flipV="1">
                <a:off x="7853082" y="2174502"/>
                <a:ext cx="100853" cy="200026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 flipH="1" flipV="1">
                <a:off x="7847479" y="2343992"/>
                <a:ext cx="21290" cy="338698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8" name="Oval 147"/>
          <p:cNvSpPr/>
          <p:nvPr/>
        </p:nvSpPr>
        <p:spPr>
          <a:xfrm>
            <a:off x="4991100" y="2387214"/>
            <a:ext cx="94129" cy="9412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9" name="Oval 148"/>
          <p:cNvSpPr/>
          <p:nvPr/>
        </p:nvSpPr>
        <p:spPr>
          <a:xfrm flipH="1">
            <a:off x="4771462" y="2326702"/>
            <a:ext cx="116543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5636556" y="2024145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1" name="Oval 150"/>
          <p:cNvSpPr/>
          <p:nvPr/>
        </p:nvSpPr>
        <p:spPr>
          <a:xfrm flipH="1">
            <a:off x="5502083" y="2250503"/>
            <a:ext cx="116543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2" name="Oval 151"/>
          <p:cNvSpPr/>
          <p:nvPr/>
        </p:nvSpPr>
        <p:spPr>
          <a:xfrm flipH="1" flipV="1">
            <a:off x="5551390" y="2472378"/>
            <a:ext cx="98612" cy="8964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3" name="Oval 152"/>
          <p:cNvSpPr/>
          <p:nvPr/>
        </p:nvSpPr>
        <p:spPr>
          <a:xfrm>
            <a:off x="6394071" y="2270674"/>
            <a:ext cx="94129" cy="9412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4" name="Oval 153"/>
          <p:cNvSpPr/>
          <p:nvPr/>
        </p:nvSpPr>
        <p:spPr>
          <a:xfrm flipH="1">
            <a:off x="6174433" y="2210162"/>
            <a:ext cx="116543" cy="9412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55" name="Group 154"/>
          <p:cNvGrpSpPr/>
          <p:nvPr/>
        </p:nvGrpSpPr>
        <p:grpSpPr>
          <a:xfrm rot="16634242">
            <a:off x="2369922" y="4656304"/>
            <a:ext cx="510229" cy="454913"/>
            <a:chOff x="6229350" y="4026198"/>
            <a:chExt cx="509319" cy="558461"/>
          </a:xfrm>
        </p:grpSpPr>
        <p:grpSp>
          <p:nvGrpSpPr>
            <p:cNvPr id="156" name="Group 155"/>
            <p:cNvGrpSpPr/>
            <p:nvPr/>
          </p:nvGrpSpPr>
          <p:grpSpPr>
            <a:xfrm>
              <a:off x="6229350" y="4266038"/>
              <a:ext cx="151280" cy="318621"/>
              <a:chOff x="7752229" y="2174502"/>
              <a:chExt cx="201706" cy="508188"/>
            </a:xfrm>
          </p:grpSpPr>
          <p:cxnSp>
            <p:nvCxnSpPr>
              <p:cNvPr id="161" name="Straight Connector 160"/>
              <p:cNvCxnSpPr/>
              <p:nvPr/>
            </p:nvCxnSpPr>
            <p:spPr>
              <a:xfrm>
                <a:off x="7752229" y="2174502"/>
                <a:ext cx="100853" cy="200025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 flipV="1">
                <a:off x="7853082" y="2174502"/>
                <a:ext cx="100853" cy="200026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 flipH="1" flipV="1">
                <a:off x="7847479" y="2343992"/>
                <a:ext cx="21290" cy="338698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/>
            <p:cNvGrpSpPr/>
            <p:nvPr/>
          </p:nvGrpSpPr>
          <p:grpSpPr>
            <a:xfrm rot="5124201" flipV="1">
              <a:off x="6441908" y="3967149"/>
              <a:ext cx="237712" cy="355810"/>
              <a:chOff x="7752229" y="2174502"/>
              <a:chExt cx="201706" cy="508188"/>
            </a:xfrm>
          </p:grpSpPr>
          <p:cxnSp>
            <p:nvCxnSpPr>
              <p:cNvPr id="158" name="Straight Connector 157"/>
              <p:cNvCxnSpPr/>
              <p:nvPr/>
            </p:nvCxnSpPr>
            <p:spPr>
              <a:xfrm>
                <a:off x="7752229" y="2174502"/>
                <a:ext cx="100853" cy="200025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 flipV="1">
                <a:off x="7853082" y="2174502"/>
                <a:ext cx="100853" cy="200026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 flipH="1" flipV="1">
                <a:off x="7847479" y="2343992"/>
                <a:ext cx="21290" cy="338698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4" name="Group 163"/>
          <p:cNvGrpSpPr/>
          <p:nvPr/>
        </p:nvGrpSpPr>
        <p:grpSpPr>
          <a:xfrm>
            <a:off x="2712334" y="4388230"/>
            <a:ext cx="509319" cy="558461"/>
            <a:chOff x="6229350" y="4026198"/>
            <a:chExt cx="509319" cy="558461"/>
          </a:xfrm>
        </p:grpSpPr>
        <p:grpSp>
          <p:nvGrpSpPr>
            <p:cNvPr id="165" name="Group 164"/>
            <p:cNvGrpSpPr/>
            <p:nvPr/>
          </p:nvGrpSpPr>
          <p:grpSpPr>
            <a:xfrm>
              <a:off x="6229350" y="4266038"/>
              <a:ext cx="151280" cy="318621"/>
              <a:chOff x="7752229" y="2174502"/>
              <a:chExt cx="201706" cy="508188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7752229" y="2174502"/>
                <a:ext cx="100853" cy="200025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 flipV="1">
                <a:off x="7853082" y="2174502"/>
                <a:ext cx="100853" cy="200026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 flipH="1" flipV="1">
                <a:off x="7847479" y="2343992"/>
                <a:ext cx="21290" cy="338698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Group 165"/>
            <p:cNvGrpSpPr/>
            <p:nvPr/>
          </p:nvGrpSpPr>
          <p:grpSpPr>
            <a:xfrm rot="5124201" flipV="1">
              <a:off x="6441908" y="3967149"/>
              <a:ext cx="237712" cy="355810"/>
              <a:chOff x="7752229" y="2174502"/>
              <a:chExt cx="201706" cy="508188"/>
            </a:xfrm>
          </p:grpSpPr>
          <p:cxnSp>
            <p:nvCxnSpPr>
              <p:cNvPr id="167" name="Straight Connector 166"/>
              <p:cNvCxnSpPr/>
              <p:nvPr/>
            </p:nvCxnSpPr>
            <p:spPr>
              <a:xfrm>
                <a:off x="7752229" y="2174502"/>
                <a:ext cx="100853" cy="200025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 flipV="1">
                <a:off x="7853082" y="2174502"/>
                <a:ext cx="100853" cy="200026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 flipH="1" flipV="1">
                <a:off x="7847479" y="2343992"/>
                <a:ext cx="21290" cy="338698"/>
              </a:xfrm>
              <a:prstGeom prst="line">
                <a:avLst/>
              </a:prstGeom>
              <a:ln w="4762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Bent Arrow 59"/>
          <p:cNvSpPr/>
          <p:nvPr/>
        </p:nvSpPr>
        <p:spPr>
          <a:xfrm rot="10800000" flipH="1">
            <a:off x="2832798" y="5622391"/>
            <a:ext cx="1871279" cy="509590"/>
          </a:xfrm>
          <a:prstGeom prst="ben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727763" y="5729967"/>
            <a:ext cx="2942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Complement Ca5</a:t>
            </a:r>
          </a:p>
          <a:p>
            <a:r>
              <a:rPr lang="en-US" sz="1400" b="1" dirty="0">
                <a:solidFill>
                  <a:prstClr val="black"/>
                </a:solidFill>
              </a:rPr>
              <a:t>Thrombin </a:t>
            </a:r>
          </a:p>
        </p:txBody>
      </p:sp>
      <p:sp>
        <p:nvSpPr>
          <p:cNvPr id="173" name="Bent Arrow 172"/>
          <p:cNvSpPr/>
          <p:nvPr/>
        </p:nvSpPr>
        <p:spPr>
          <a:xfrm rot="6098643" flipH="1">
            <a:off x="5989198" y="5566230"/>
            <a:ext cx="843190" cy="368374"/>
          </a:xfrm>
          <a:prstGeom prst="ben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476812" y="3747044"/>
            <a:ext cx="1627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Fc</a:t>
            </a:r>
            <a:r>
              <a:rPr lang="el-GR" dirty="0">
                <a:solidFill>
                  <a:prstClr val="black"/>
                </a:solidFill>
                <a:latin typeface="Arial"/>
                <a:cs typeface="Arial"/>
              </a:rPr>
              <a:t>ἐ</a:t>
            </a:r>
            <a:r>
              <a:rPr lang="en-US" dirty="0">
                <a:solidFill>
                  <a:prstClr val="black"/>
                </a:solidFill>
                <a:latin typeface="Arial"/>
                <a:cs typeface="Arial"/>
              </a:rPr>
              <a:t>RI</a:t>
            </a: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175" name="Group 174"/>
          <p:cNvGrpSpPr/>
          <p:nvPr/>
        </p:nvGrpSpPr>
        <p:grpSpPr>
          <a:xfrm>
            <a:off x="10331961" y="3873262"/>
            <a:ext cx="114300" cy="145741"/>
            <a:chOff x="8207188" y="2855930"/>
            <a:chExt cx="121025" cy="154921"/>
          </a:xfrm>
        </p:grpSpPr>
        <p:cxnSp>
          <p:nvCxnSpPr>
            <p:cNvPr id="176" name="Straight Connector 175"/>
            <p:cNvCxnSpPr/>
            <p:nvPr/>
          </p:nvCxnSpPr>
          <p:spPr>
            <a:xfrm flipV="1">
              <a:off x="8216152" y="2861984"/>
              <a:ext cx="0" cy="134472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flipH="1" flipV="1">
              <a:off x="8207188" y="3000658"/>
              <a:ext cx="121025" cy="0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>
              <a:off x="8328213" y="2855930"/>
              <a:ext cx="0" cy="154921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/>
          <p:cNvGrpSpPr/>
          <p:nvPr/>
        </p:nvGrpSpPr>
        <p:grpSpPr>
          <a:xfrm rot="16998991">
            <a:off x="3706630" y="3546891"/>
            <a:ext cx="159059" cy="146444"/>
            <a:chOff x="8207188" y="2855930"/>
            <a:chExt cx="121025" cy="154921"/>
          </a:xfrm>
        </p:grpSpPr>
        <p:cxnSp>
          <p:nvCxnSpPr>
            <p:cNvPr id="180" name="Straight Connector 179"/>
            <p:cNvCxnSpPr/>
            <p:nvPr/>
          </p:nvCxnSpPr>
          <p:spPr>
            <a:xfrm flipV="1">
              <a:off x="8216152" y="2861984"/>
              <a:ext cx="0" cy="134472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 flipV="1">
              <a:off x="8207188" y="3000658"/>
              <a:ext cx="121025" cy="0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>
              <a:off x="8328213" y="2855930"/>
              <a:ext cx="0" cy="154921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/>
          <p:cNvGrpSpPr/>
          <p:nvPr/>
        </p:nvGrpSpPr>
        <p:grpSpPr>
          <a:xfrm rot="16764024">
            <a:off x="3669813" y="3750347"/>
            <a:ext cx="155176" cy="172188"/>
            <a:chOff x="8207188" y="2855930"/>
            <a:chExt cx="121025" cy="154921"/>
          </a:xfrm>
        </p:grpSpPr>
        <p:cxnSp>
          <p:nvCxnSpPr>
            <p:cNvPr id="188" name="Straight Connector 187"/>
            <p:cNvCxnSpPr/>
            <p:nvPr/>
          </p:nvCxnSpPr>
          <p:spPr>
            <a:xfrm flipV="1">
              <a:off x="8216152" y="2861984"/>
              <a:ext cx="0" cy="134472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flipH="1" flipV="1">
              <a:off x="8207188" y="3000658"/>
              <a:ext cx="121025" cy="0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8328213" y="2855930"/>
              <a:ext cx="0" cy="154921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/>
          <p:cNvGrpSpPr/>
          <p:nvPr/>
        </p:nvGrpSpPr>
        <p:grpSpPr>
          <a:xfrm>
            <a:off x="10291761" y="3205220"/>
            <a:ext cx="151280" cy="318621"/>
            <a:chOff x="7752229" y="2174502"/>
            <a:chExt cx="201706" cy="508188"/>
          </a:xfrm>
        </p:grpSpPr>
        <p:cxnSp>
          <p:nvCxnSpPr>
            <p:cNvPr id="192" name="Straight Connector 191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9081247" y="2642706"/>
            <a:ext cx="1223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Free </a:t>
            </a:r>
            <a:r>
              <a:rPr lang="en-US" dirty="0" err="1">
                <a:solidFill>
                  <a:prstClr val="black"/>
                </a:solidFill>
              </a:rPr>
              <a:t>IgE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271618" y="3185756"/>
            <a:ext cx="212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IgG</a:t>
            </a:r>
            <a:r>
              <a:rPr lang="en-US" dirty="0">
                <a:solidFill>
                  <a:prstClr val="black"/>
                </a:solidFill>
              </a:rPr>
              <a:t> autoantibodies  </a:t>
            </a:r>
          </a:p>
        </p:txBody>
      </p:sp>
      <p:grpSp>
        <p:nvGrpSpPr>
          <p:cNvPr id="197" name="Group 196"/>
          <p:cNvGrpSpPr/>
          <p:nvPr/>
        </p:nvGrpSpPr>
        <p:grpSpPr>
          <a:xfrm rot="16849812" flipH="1">
            <a:off x="3526792" y="3390181"/>
            <a:ext cx="219631" cy="361092"/>
            <a:chOff x="7752229" y="2174502"/>
            <a:chExt cx="201706" cy="508188"/>
          </a:xfrm>
        </p:grpSpPr>
        <p:cxnSp>
          <p:nvCxnSpPr>
            <p:cNvPr id="198" name="Straight Connector 197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Oval 64"/>
          <p:cNvSpPr/>
          <p:nvPr/>
        </p:nvSpPr>
        <p:spPr>
          <a:xfrm>
            <a:off x="10317396" y="4520454"/>
            <a:ext cx="189241" cy="229489"/>
          </a:xfrm>
          <a:prstGeom prst="ellipse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8597153" y="4448603"/>
            <a:ext cx="2205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prstClr val="black"/>
                </a:solidFill>
              </a:rPr>
              <a:t>Auto-antigen:TPO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</a:p>
        </p:txBody>
      </p:sp>
      <p:grpSp>
        <p:nvGrpSpPr>
          <p:cNvPr id="202" name="Group 201"/>
          <p:cNvGrpSpPr/>
          <p:nvPr/>
        </p:nvGrpSpPr>
        <p:grpSpPr>
          <a:xfrm rot="17671345" flipV="1">
            <a:off x="6699201" y="4472669"/>
            <a:ext cx="160742" cy="110700"/>
            <a:chOff x="8207188" y="2855930"/>
            <a:chExt cx="121025" cy="154921"/>
          </a:xfrm>
        </p:grpSpPr>
        <p:cxnSp>
          <p:nvCxnSpPr>
            <p:cNvPr id="203" name="Straight Connector 202"/>
            <p:cNvCxnSpPr/>
            <p:nvPr/>
          </p:nvCxnSpPr>
          <p:spPr>
            <a:xfrm flipV="1">
              <a:off x="8216152" y="2861984"/>
              <a:ext cx="0" cy="134472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flipH="1" flipV="1">
              <a:off x="8207188" y="3000658"/>
              <a:ext cx="121025" cy="0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>
              <a:off x="8328213" y="2855930"/>
              <a:ext cx="0" cy="154921"/>
            </a:xfrm>
            <a:prstGeom prst="line">
              <a:avLst/>
            </a:pr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6" name="Oval 205"/>
          <p:cNvSpPr/>
          <p:nvPr/>
        </p:nvSpPr>
        <p:spPr>
          <a:xfrm>
            <a:off x="7100336" y="4584049"/>
            <a:ext cx="129279" cy="165675"/>
          </a:xfrm>
          <a:prstGeom prst="ellipse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07" name="Group 206"/>
          <p:cNvGrpSpPr/>
          <p:nvPr/>
        </p:nvGrpSpPr>
        <p:grpSpPr>
          <a:xfrm>
            <a:off x="10347925" y="4961557"/>
            <a:ext cx="151280" cy="318621"/>
            <a:chOff x="7752229" y="2174502"/>
            <a:chExt cx="201706" cy="508188"/>
          </a:xfrm>
        </p:grpSpPr>
        <p:cxnSp>
          <p:nvCxnSpPr>
            <p:cNvPr id="208" name="Straight Connector 207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TextBox 210"/>
          <p:cNvSpPr txBox="1"/>
          <p:nvPr/>
        </p:nvSpPr>
        <p:spPr>
          <a:xfrm>
            <a:off x="8235763" y="4947499"/>
            <a:ext cx="212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IgE</a:t>
            </a:r>
            <a:r>
              <a:rPr lang="en-US" dirty="0">
                <a:solidFill>
                  <a:prstClr val="black"/>
                </a:solidFill>
              </a:rPr>
              <a:t> autoantibodies  </a:t>
            </a:r>
          </a:p>
        </p:txBody>
      </p:sp>
      <p:grpSp>
        <p:nvGrpSpPr>
          <p:cNvPr id="212" name="Group 211"/>
          <p:cNvGrpSpPr/>
          <p:nvPr/>
        </p:nvGrpSpPr>
        <p:grpSpPr>
          <a:xfrm rot="6756269">
            <a:off x="6851387" y="4418986"/>
            <a:ext cx="163775" cy="318232"/>
            <a:chOff x="7752229" y="2174502"/>
            <a:chExt cx="201706" cy="508188"/>
          </a:xfrm>
        </p:grpSpPr>
        <p:cxnSp>
          <p:nvCxnSpPr>
            <p:cNvPr id="213" name="Straight Connector 212"/>
            <p:cNvCxnSpPr/>
            <p:nvPr/>
          </p:nvCxnSpPr>
          <p:spPr>
            <a:xfrm>
              <a:off x="7752229" y="2174502"/>
              <a:ext cx="100853" cy="200025"/>
            </a:xfrm>
            <a:prstGeom prst="line">
              <a:avLst/>
            </a:prstGeom>
            <a:ln w="476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V="1">
              <a:off x="7853082" y="2174502"/>
              <a:ext cx="100853" cy="200026"/>
            </a:xfrm>
            <a:prstGeom prst="line">
              <a:avLst/>
            </a:prstGeom>
            <a:ln w="476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flipH="1" flipV="1">
              <a:off x="7847479" y="2343992"/>
              <a:ext cx="21290" cy="338698"/>
            </a:xfrm>
            <a:prstGeom prst="line">
              <a:avLst/>
            </a:prstGeom>
            <a:ln w="476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/>
          <p:cNvGrpSpPr/>
          <p:nvPr/>
        </p:nvGrpSpPr>
        <p:grpSpPr>
          <a:xfrm>
            <a:off x="5083418" y="3093604"/>
            <a:ext cx="407030" cy="1101664"/>
            <a:chOff x="282200" y="1083585"/>
            <a:chExt cx="407030" cy="1417568"/>
          </a:xfrm>
        </p:grpSpPr>
        <p:sp>
          <p:nvSpPr>
            <p:cNvPr id="219" name="Freeform 218"/>
            <p:cNvSpPr/>
            <p:nvPr/>
          </p:nvSpPr>
          <p:spPr>
            <a:xfrm>
              <a:off x="282200" y="1707776"/>
              <a:ext cx="407030" cy="793377"/>
            </a:xfrm>
            <a:custGeom>
              <a:avLst/>
              <a:gdLst>
                <a:gd name="connsiteX0" fmla="*/ 269129 w 407030"/>
                <a:gd name="connsiteY0" fmla="*/ 0 h 793377"/>
                <a:gd name="connsiteX1" fmla="*/ 269129 w 407030"/>
                <a:gd name="connsiteY1" fmla="*/ 0 h 793377"/>
                <a:gd name="connsiteX2" fmla="*/ 121212 w 407030"/>
                <a:gd name="connsiteY2" fmla="*/ 67236 h 793377"/>
                <a:gd name="connsiteX3" fmla="*/ 107765 w 407030"/>
                <a:gd name="connsiteY3" fmla="*/ 107577 h 793377"/>
                <a:gd name="connsiteX4" fmla="*/ 53976 w 407030"/>
                <a:gd name="connsiteY4" fmla="*/ 188259 h 793377"/>
                <a:gd name="connsiteX5" fmla="*/ 27082 w 407030"/>
                <a:gd name="connsiteY5" fmla="*/ 228600 h 793377"/>
                <a:gd name="connsiteX6" fmla="*/ 188 w 407030"/>
                <a:gd name="connsiteY6" fmla="*/ 309283 h 793377"/>
                <a:gd name="connsiteX7" fmla="*/ 27082 w 407030"/>
                <a:gd name="connsiteY7" fmla="*/ 537883 h 793377"/>
                <a:gd name="connsiteX8" fmla="*/ 40529 w 407030"/>
                <a:gd name="connsiteY8" fmla="*/ 578224 h 793377"/>
                <a:gd name="connsiteX9" fmla="*/ 67424 w 407030"/>
                <a:gd name="connsiteY9" fmla="*/ 605118 h 793377"/>
                <a:gd name="connsiteX10" fmla="*/ 94318 w 407030"/>
                <a:gd name="connsiteY10" fmla="*/ 645459 h 793377"/>
                <a:gd name="connsiteX11" fmla="*/ 242235 w 407030"/>
                <a:gd name="connsiteY11" fmla="*/ 766483 h 793377"/>
                <a:gd name="connsiteX12" fmla="*/ 322918 w 407030"/>
                <a:gd name="connsiteY12" fmla="*/ 793377 h 793377"/>
                <a:gd name="connsiteX13" fmla="*/ 336365 w 407030"/>
                <a:gd name="connsiteY13" fmla="*/ 793377 h 793377"/>
                <a:gd name="connsiteX14" fmla="*/ 403600 w 407030"/>
                <a:gd name="connsiteY14" fmla="*/ 699248 h 793377"/>
                <a:gd name="connsiteX15" fmla="*/ 390153 w 407030"/>
                <a:gd name="connsiteY15" fmla="*/ 564777 h 793377"/>
                <a:gd name="connsiteX16" fmla="*/ 363259 w 407030"/>
                <a:gd name="connsiteY16" fmla="*/ 484095 h 793377"/>
                <a:gd name="connsiteX17" fmla="*/ 349812 w 407030"/>
                <a:gd name="connsiteY17" fmla="*/ 430306 h 793377"/>
                <a:gd name="connsiteX18" fmla="*/ 336365 w 407030"/>
                <a:gd name="connsiteY18" fmla="*/ 363071 h 793377"/>
                <a:gd name="connsiteX19" fmla="*/ 309471 w 407030"/>
                <a:gd name="connsiteY19" fmla="*/ 322730 h 793377"/>
                <a:gd name="connsiteX20" fmla="*/ 296024 w 407030"/>
                <a:gd name="connsiteY20" fmla="*/ 282389 h 793377"/>
                <a:gd name="connsiteX21" fmla="*/ 309471 w 407030"/>
                <a:gd name="connsiteY21" fmla="*/ 201706 h 793377"/>
                <a:gd name="connsiteX22" fmla="*/ 349812 w 407030"/>
                <a:gd name="connsiteY22" fmla="*/ 174812 h 793377"/>
                <a:gd name="connsiteX23" fmla="*/ 376706 w 407030"/>
                <a:gd name="connsiteY23" fmla="*/ 134471 h 793377"/>
                <a:gd name="connsiteX24" fmla="*/ 363259 w 407030"/>
                <a:gd name="connsiteY24" fmla="*/ 67236 h 793377"/>
                <a:gd name="connsiteX25" fmla="*/ 322918 w 407030"/>
                <a:gd name="connsiteY25" fmla="*/ 53789 h 793377"/>
                <a:gd name="connsiteX26" fmla="*/ 282576 w 407030"/>
                <a:gd name="connsiteY26" fmla="*/ 26895 h 793377"/>
                <a:gd name="connsiteX27" fmla="*/ 269129 w 407030"/>
                <a:gd name="connsiteY27" fmla="*/ 0 h 793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7030" h="793377">
                  <a:moveTo>
                    <a:pt x="269129" y="0"/>
                  </a:moveTo>
                  <a:lnTo>
                    <a:pt x="269129" y="0"/>
                  </a:lnTo>
                  <a:cubicBezTo>
                    <a:pt x="260493" y="3239"/>
                    <a:pt x="145280" y="37151"/>
                    <a:pt x="121212" y="67236"/>
                  </a:cubicBezTo>
                  <a:cubicBezTo>
                    <a:pt x="112357" y="78304"/>
                    <a:pt x="114649" y="95186"/>
                    <a:pt x="107765" y="107577"/>
                  </a:cubicBezTo>
                  <a:cubicBezTo>
                    <a:pt x="92068" y="135832"/>
                    <a:pt x="71906" y="161365"/>
                    <a:pt x="53976" y="188259"/>
                  </a:cubicBezTo>
                  <a:lnTo>
                    <a:pt x="27082" y="228600"/>
                  </a:lnTo>
                  <a:cubicBezTo>
                    <a:pt x="18117" y="255494"/>
                    <a:pt x="-2166" y="281032"/>
                    <a:pt x="188" y="309283"/>
                  </a:cubicBezTo>
                  <a:cubicBezTo>
                    <a:pt x="8439" y="408294"/>
                    <a:pt x="6054" y="453770"/>
                    <a:pt x="27082" y="537883"/>
                  </a:cubicBezTo>
                  <a:cubicBezTo>
                    <a:pt x="30520" y="551634"/>
                    <a:pt x="33236" y="566070"/>
                    <a:pt x="40529" y="578224"/>
                  </a:cubicBezTo>
                  <a:cubicBezTo>
                    <a:pt x="47052" y="589095"/>
                    <a:pt x="59504" y="595218"/>
                    <a:pt x="67424" y="605118"/>
                  </a:cubicBezTo>
                  <a:cubicBezTo>
                    <a:pt x="77520" y="617738"/>
                    <a:pt x="83676" y="633296"/>
                    <a:pt x="94318" y="645459"/>
                  </a:cubicBezTo>
                  <a:cubicBezTo>
                    <a:pt x="157383" y="717534"/>
                    <a:pt x="162742" y="713488"/>
                    <a:pt x="242235" y="766483"/>
                  </a:cubicBezTo>
                  <a:cubicBezTo>
                    <a:pt x="265823" y="782208"/>
                    <a:pt x="322918" y="793377"/>
                    <a:pt x="322918" y="793377"/>
                  </a:cubicBezTo>
                  <a:lnTo>
                    <a:pt x="336365" y="793377"/>
                  </a:lnTo>
                  <a:cubicBezTo>
                    <a:pt x="358777" y="762001"/>
                    <a:pt x="394769" y="736782"/>
                    <a:pt x="403600" y="699248"/>
                  </a:cubicBezTo>
                  <a:cubicBezTo>
                    <a:pt x="413918" y="655398"/>
                    <a:pt x="398455" y="609053"/>
                    <a:pt x="390153" y="564777"/>
                  </a:cubicBezTo>
                  <a:cubicBezTo>
                    <a:pt x="384929" y="536914"/>
                    <a:pt x="372224" y="510989"/>
                    <a:pt x="363259" y="484095"/>
                  </a:cubicBezTo>
                  <a:cubicBezTo>
                    <a:pt x="357415" y="466562"/>
                    <a:pt x="353821" y="448347"/>
                    <a:pt x="349812" y="430306"/>
                  </a:cubicBezTo>
                  <a:cubicBezTo>
                    <a:pt x="344854" y="407995"/>
                    <a:pt x="344390" y="384471"/>
                    <a:pt x="336365" y="363071"/>
                  </a:cubicBezTo>
                  <a:cubicBezTo>
                    <a:pt x="330690" y="347939"/>
                    <a:pt x="316699" y="337185"/>
                    <a:pt x="309471" y="322730"/>
                  </a:cubicBezTo>
                  <a:cubicBezTo>
                    <a:pt x="303132" y="310052"/>
                    <a:pt x="300506" y="295836"/>
                    <a:pt x="296024" y="282389"/>
                  </a:cubicBezTo>
                  <a:cubicBezTo>
                    <a:pt x="300506" y="255495"/>
                    <a:pt x="297278" y="226093"/>
                    <a:pt x="309471" y="201706"/>
                  </a:cubicBezTo>
                  <a:cubicBezTo>
                    <a:pt x="316698" y="187251"/>
                    <a:pt x="338384" y="186240"/>
                    <a:pt x="349812" y="174812"/>
                  </a:cubicBezTo>
                  <a:cubicBezTo>
                    <a:pt x="361240" y="163384"/>
                    <a:pt x="367741" y="147918"/>
                    <a:pt x="376706" y="134471"/>
                  </a:cubicBezTo>
                  <a:cubicBezTo>
                    <a:pt x="372224" y="112059"/>
                    <a:pt x="375937" y="86253"/>
                    <a:pt x="363259" y="67236"/>
                  </a:cubicBezTo>
                  <a:cubicBezTo>
                    <a:pt x="355396" y="55442"/>
                    <a:pt x="335596" y="60128"/>
                    <a:pt x="322918" y="53789"/>
                  </a:cubicBezTo>
                  <a:cubicBezTo>
                    <a:pt x="308463" y="46561"/>
                    <a:pt x="296434" y="35210"/>
                    <a:pt x="282576" y="26895"/>
                  </a:cubicBezTo>
                  <a:cubicBezTo>
                    <a:pt x="273981" y="21738"/>
                    <a:pt x="271370" y="4482"/>
                    <a:pt x="269129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 rot="16200000">
              <a:off x="-186270" y="1617070"/>
              <a:ext cx="13439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</a:rPr>
                <a:t>mRNA</a:t>
              </a:r>
            </a:p>
          </p:txBody>
        </p:sp>
      </p:grpSp>
      <p:sp>
        <p:nvSpPr>
          <p:cNvPr id="195" name="Title 1"/>
          <p:cNvSpPr>
            <a:spLocks/>
          </p:cNvSpPr>
          <p:nvPr/>
        </p:nvSpPr>
        <p:spPr bwMode="auto">
          <a:xfrm>
            <a:off x="1828800" y="-1524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5000"/>
              </a:lnSpc>
            </a:pPr>
            <a:endParaRPr lang="en-SG" sz="2800" kern="0" dirty="0">
              <a:solidFill>
                <a:srgbClr val="923222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216" name="Rectangle 3"/>
          <p:cNvSpPr>
            <a:spLocks noChangeArrowheads="1"/>
          </p:cNvSpPr>
          <p:nvPr/>
        </p:nvSpPr>
        <p:spPr bwMode="auto">
          <a:xfrm>
            <a:off x="1543051" y="495876"/>
            <a:ext cx="8456198" cy="10772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3200" b="1" dirty="0">
                <a:solidFill>
                  <a:srgbClr val="EC8026">
                    <a:lumMod val="50000"/>
                  </a:srgbClr>
                </a:solidFill>
                <a:latin typeface="Times New Roman" pitchFamily="18" charset="0"/>
              </a:rPr>
              <a:t>Mast cell stimulation </a:t>
            </a:r>
            <a:r>
              <a:rPr lang="en-US" sz="2800" dirty="0">
                <a:solidFill>
                  <a:srgbClr val="EC8026">
                    <a:lumMod val="50000"/>
                  </a:srgbClr>
                </a:solidFill>
                <a:latin typeface="Times New Roman" pitchFamily="18" charset="0"/>
              </a:rPr>
              <a:t>(Immune-mediated urticaria )</a:t>
            </a:r>
          </a:p>
          <a:p>
            <a:pPr eaLnBrk="0" hangingPunct="0"/>
            <a:endParaRPr lang="en-US" sz="3200" b="1" dirty="0">
              <a:solidFill>
                <a:srgbClr val="EC8026">
                  <a:lumMod val="5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7420131" y="6596391"/>
            <a:ext cx="3223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The slide is for illustrative purpose </a:t>
            </a:r>
          </a:p>
        </p:txBody>
      </p:sp>
    </p:spTree>
    <p:extLst>
      <p:ext uri="{BB962C8B-B14F-4D97-AF65-F5344CB8AC3E}">
        <p14:creationId xmlns:p14="http://schemas.microsoft.com/office/powerpoint/2010/main" val="278324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75" y="231775"/>
            <a:ext cx="11477625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7492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8713" y="1857364"/>
            <a:ext cx="4895849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Preformed mediators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Histamine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Heparin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Proteases like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tryptase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6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Mediators released by human dermal mast cell </a:t>
            </a:r>
            <a:r>
              <a:rPr lang="en-IN" sz="2400" u="sng" dirty="0" err="1">
                <a:solidFill>
                  <a:schemeClr val="accent2"/>
                </a:solidFill>
              </a:rPr>
              <a:t>degranulation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67438" y="1857364"/>
            <a:ext cx="5548312" cy="4786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61950" indent="-361950">
              <a:lnSpc>
                <a:spcPct val="120000"/>
              </a:lnSpc>
              <a:spcBef>
                <a:spcPct val="20000"/>
              </a:spcBef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synthesis of mediators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Prostaglandin D2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Arial" panose="020B0604020202020204" pitchFamily="34" charset="0"/>
                <a:cs typeface="Arial" panose="020B0604020202020204" pitchFamily="34" charset="0"/>
              </a:rPr>
              <a:t>Leukotrienes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 C4, D4, E4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Platelet activating factor</a:t>
            </a:r>
          </a:p>
        </p:txBody>
      </p:sp>
    </p:spTree>
    <p:extLst>
      <p:ext uri="{BB962C8B-B14F-4D97-AF65-F5344CB8AC3E}">
        <p14:creationId xmlns:p14="http://schemas.microsoft.com/office/powerpoint/2010/main" val="194262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538" y="1857364"/>
            <a:ext cx="8796362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Vasoactive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stimuli (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sorbic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 etc)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Bradykinin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mediated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 inhibitor deficiency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Hereditary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Acquired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 inhibitor induced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6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Mast cell independent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3788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9" y="522775"/>
            <a:ext cx="10601324" cy="581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7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cess 3"/>
          <p:cNvSpPr/>
          <p:nvPr/>
        </p:nvSpPr>
        <p:spPr>
          <a:xfrm>
            <a:off x="1657095" y="1272960"/>
            <a:ext cx="2880000" cy="126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Allergens and autoantibodies against IgE (immunological)</a:t>
            </a:r>
          </a:p>
        </p:txBody>
      </p:sp>
      <p:sp>
        <p:nvSpPr>
          <p:cNvPr id="7" name="Process 4"/>
          <p:cNvSpPr/>
          <p:nvPr/>
        </p:nvSpPr>
        <p:spPr>
          <a:xfrm>
            <a:off x="4682251" y="1273504"/>
            <a:ext cx="2880000" cy="126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Substance P, morphine, codeine, complement 5a (non-immunological)</a:t>
            </a:r>
          </a:p>
        </p:txBody>
      </p:sp>
      <p:sp>
        <p:nvSpPr>
          <p:cNvPr id="8" name="Process 5"/>
          <p:cNvSpPr/>
          <p:nvPr/>
        </p:nvSpPr>
        <p:spPr>
          <a:xfrm>
            <a:off x="3300169" y="2850900"/>
            <a:ext cx="2880000" cy="54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Mast cell dependent</a:t>
            </a:r>
          </a:p>
        </p:txBody>
      </p:sp>
      <p:sp>
        <p:nvSpPr>
          <p:cNvPr id="9" name="Process 6"/>
          <p:cNvSpPr/>
          <p:nvPr/>
        </p:nvSpPr>
        <p:spPr>
          <a:xfrm>
            <a:off x="3300169" y="3746256"/>
            <a:ext cx="2880000" cy="756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Histamine and leukotrienes</a:t>
            </a:r>
          </a:p>
        </p:txBody>
      </p:sp>
      <p:sp>
        <p:nvSpPr>
          <p:cNvPr id="10" name="Process 7"/>
          <p:cNvSpPr/>
          <p:nvPr/>
        </p:nvSpPr>
        <p:spPr>
          <a:xfrm>
            <a:off x="4911481" y="4955082"/>
            <a:ext cx="2880000" cy="72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Vasodilation and increased permeability</a:t>
            </a:r>
          </a:p>
        </p:txBody>
      </p:sp>
      <p:sp>
        <p:nvSpPr>
          <p:cNvPr id="11" name="Process 8"/>
          <p:cNvSpPr/>
          <p:nvPr/>
        </p:nvSpPr>
        <p:spPr>
          <a:xfrm>
            <a:off x="4911600" y="6032272"/>
            <a:ext cx="2880000" cy="54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Wheal, angioedema</a:t>
            </a:r>
          </a:p>
        </p:txBody>
      </p:sp>
      <p:sp>
        <p:nvSpPr>
          <p:cNvPr id="12" name="Process 9"/>
          <p:cNvSpPr/>
          <p:nvPr/>
        </p:nvSpPr>
        <p:spPr>
          <a:xfrm>
            <a:off x="7706251" y="1273504"/>
            <a:ext cx="2880000" cy="126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Sorbic acid, benzoic acid, food additives and bradykinin (HAE)</a:t>
            </a:r>
          </a:p>
        </p:txBody>
      </p:sp>
      <p:sp>
        <p:nvSpPr>
          <p:cNvPr id="13" name="Process 10"/>
          <p:cNvSpPr/>
          <p:nvPr/>
        </p:nvSpPr>
        <p:spPr>
          <a:xfrm>
            <a:off x="7716594" y="2817562"/>
            <a:ext cx="2880000" cy="54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Mast cell independent</a:t>
            </a:r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rot="5400000">
            <a:off x="7289074" y="3093182"/>
            <a:ext cx="1603140" cy="2131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5" name="Straight Arrow Connector 14"/>
          <p:cNvCxnSpPr>
            <a:stCxn id="10" idx="2"/>
            <a:endCxn id="11" idx="0"/>
          </p:cNvCxnSpPr>
          <p:nvPr/>
        </p:nvCxnSpPr>
        <p:spPr>
          <a:xfrm rot="16200000" flipH="1">
            <a:off x="6172945" y="5853618"/>
            <a:ext cx="357190" cy="11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6" name="Straight Arrow Connector 15"/>
          <p:cNvCxnSpPr>
            <a:stCxn id="7" idx="2"/>
          </p:cNvCxnSpPr>
          <p:nvPr/>
        </p:nvCxnSpPr>
        <p:spPr>
          <a:xfrm rot="5400000">
            <a:off x="5515823" y="2211133"/>
            <a:ext cx="284058" cy="928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7" name="Straight Arrow Connector 16"/>
          <p:cNvCxnSpPr>
            <a:stCxn id="6" idx="2"/>
          </p:cNvCxnSpPr>
          <p:nvPr/>
        </p:nvCxnSpPr>
        <p:spPr>
          <a:xfrm rot="16200000" flipH="1">
            <a:off x="3418395" y="2211660"/>
            <a:ext cx="284602" cy="9272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8" name="Straight Arrow Connector 17"/>
          <p:cNvCxnSpPr>
            <a:stCxn id="8" idx="2"/>
            <a:endCxn id="9" idx="0"/>
          </p:cNvCxnSpPr>
          <p:nvPr/>
        </p:nvCxnSpPr>
        <p:spPr>
          <a:xfrm rot="5400000">
            <a:off x="4560169" y="3570900"/>
            <a:ext cx="360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9" name="Straight Arrow Connector 18"/>
          <p:cNvCxnSpPr>
            <a:stCxn id="9" idx="2"/>
          </p:cNvCxnSpPr>
          <p:nvPr/>
        </p:nvCxnSpPr>
        <p:spPr>
          <a:xfrm rot="16200000" flipH="1">
            <a:off x="4989973" y="4252452"/>
            <a:ext cx="429192" cy="928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11445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7280" y="495494"/>
            <a:ext cx="9904095" cy="625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158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ontent Placeholder 10"/>
          <p:cNvGraphicFramePr>
            <a:graphicFrameLocks noGrp="1"/>
          </p:cNvGraphicFramePr>
          <p:nvPr>
            <p:ph idx="1"/>
          </p:nvPr>
        </p:nvGraphicFramePr>
        <p:xfrm>
          <a:off x="2705072" y="1285860"/>
          <a:ext cx="6705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Rectangle 24"/>
          <p:cNvSpPr/>
          <p:nvPr/>
        </p:nvSpPr>
        <p:spPr>
          <a:xfrm>
            <a:off x="2171700" y="5595923"/>
            <a:ext cx="7848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/>
              <a:t>Lewis triple response – erythema, flare and wheal.</a:t>
            </a:r>
          </a:p>
        </p:txBody>
      </p:sp>
    </p:spTree>
    <p:extLst>
      <p:ext uri="{BB962C8B-B14F-4D97-AF65-F5344CB8AC3E}">
        <p14:creationId xmlns:p14="http://schemas.microsoft.com/office/powerpoint/2010/main" val="125710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52600" y="4000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AND CAUSES OF URTICARIA</a:t>
            </a:r>
            <a:endParaRPr lang="en-US" sz="2400" u="sng" dirty="0">
              <a:solidFill>
                <a:schemeClr val="accent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676312"/>
              </p:ext>
            </p:extLst>
          </p:nvPr>
        </p:nvGraphicFramePr>
        <p:xfrm>
          <a:off x="800099" y="1614488"/>
          <a:ext cx="10729913" cy="4329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61336"/>
                <a:gridCol w="5368577"/>
              </a:tblGrid>
              <a:tr h="5646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accent2"/>
                          </a:solidFill>
                        </a:rPr>
                        <a:t>Acute </a:t>
                      </a: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</a:rPr>
                        <a:t>urticaria</a:t>
                      </a:r>
                      <a:endParaRPr lang="en-US" sz="2000" dirty="0"/>
                    </a:p>
                  </a:txBody>
                  <a:tcPr marT="45718" marB="45718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accent2"/>
                          </a:solidFill>
                        </a:rPr>
                        <a:t>Chronic </a:t>
                      </a: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</a:rPr>
                        <a:t>urticaria</a:t>
                      </a:r>
                      <a:endParaRPr lang="en-US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marT="45718" marB="45718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44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smtClean="0"/>
                        <a:t>Duration less than 6 weeks.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dirty="0" smtClean="0"/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/>
                        <a:t>Infections (40%)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/>
                        <a:t>Drugs(9%)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/>
                        <a:t>Food items (1%)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/>
                        <a:t>Idiopathic (50%) </a:t>
                      </a:r>
                      <a:endParaRPr lang="en-US" sz="2000" dirty="0"/>
                    </a:p>
                  </a:txBody>
                  <a:tcPr marT="45718" marB="45718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Daily or almost daily for more than 6 weeks.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  <a:p>
                      <a:pPr marL="361950" marR="0" indent="-3619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2000" dirty="0" smtClean="0"/>
                        <a:t>Chronic spontaneous </a:t>
                      </a:r>
                      <a:r>
                        <a:rPr lang="en-US" sz="2000" dirty="0" err="1" smtClean="0"/>
                        <a:t>urticaria</a:t>
                      </a:r>
                      <a:r>
                        <a:rPr lang="en-US" sz="2000" dirty="0" smtClean="0"/>
                        <a:t> (autoimmune, </a:t>
                      </a:r>
                      <a:r>
                        <a:rPr lang="en-US" sz="2000" dirty="0" err="1" smtClean="0"/>
                        <a:t>pseudoallergic</a:t>
                      </a:r>
                      <a:r>
                        <a:rPr lang="en-US" sz="2000" dirty="0" smtClean="0"/>
                        <a:t>, infection and idiopathic) (65%)</a:t>
                      </a:r>
                    </a:p>
                    <a:p>
                      <a:pPr marL="361950" marR="0" indent="-3619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2000" dirty="0" smtClean="0"/>
                        <a:t>Physical/ inducible </a:t>
                      </a:r>
                      <a:r>
                        <a:rPr lang="en-US" sz="2000" dirty="0" err="1" smtClean="0"/>
                        <a:t>urticaria</a:t>
                      </a:r>
                      <a:r>
                        <a:rPr lang="en-US" sz="2000" dirty="0" smtClean="0"/>
                        <a:t> (35%)</a:t>
                      </a:r>
                    </a:p>
                    <a:p>
                      <a:pPr marL="361950" marR="0" indent="-36195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2000" dirty="0" err="1" smtClean="0"/>
                        <a:t>Urticarial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vasculitis</a:t>
                      </a:r>
                      <a:r>
                        <a:rPr lang="en-US" sz="2000" dirty="0" smtClean="0"/>
                        <a:t> (5%)</a:t>
                      </a:r>
                      <a:endParaRPr lang="en-US" sz="2000" dirty="0"/>
                    </a:p>
                  </a:txBody>
                  <a:tcPr marT="45718" marB="45718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961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b="1" u="sng" dirty="0" smtClean="0">
                <a:solidFill>
                  <a:schemeClr val="accent2"/>
                </a:solidFill>
              </a:rPr>
              <a:t>CLASSIFICATION OF ANGIOEDEMA</a:t>
            </a:r>
            <a:endParaRPr lang="en-US" sz="2400" b="1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86842" y="2003972"/>
          <a:ext cx="8424000" cy="30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09158"/>
                <a:gridCol w="4214842"/>
              </a:tblGrid>
              <a:tr h="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</a:rPr>
                        <a:t>Angioedema</a:t>
                      </a:r>
                      <a:r>
                        <a:rPr lang="en-US" sz="2000" b="1" dirty="0" smtClean="0">
                          <a:solidFill>
                            <a:schemeClr val="accent2"/>
                          </a:solidFill>
                        </a:rPr>
                        <a:t> with wheals</a:t>
                      </a:r>
                      <a:endParaRPr lang="en-US" sz="2000" dirty="0"/>
                    </a:p>
                  </a:txBody>
                  <a:tcPr marT="45718" marB="45718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</a:rPr>
                        <a:t>Angioedema</a:t>
                      </a:r>
                      <a:r>
                        <a:rPr lang="en-US" sz="2000" b="1" dirty="0" smtClean="0">
                          <a:solidFill>
                            <a:schemeClr val="accent2"/>
                          </a:solidFill>
                        </a:rPr>
                        <a:t> without wheals</a:t>
                      </a:r>
                      <a:endParaRPr lang="en-US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marT="45718" marB="45718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0">
                <a:tc>
                  <a:txBody>
                    <a:bodyPr/>
                    <a:lstStyle/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altLang="en-US" sz="2000" dirty="0" smtClean="0"/>
                        <a:t>Associated with </a:t>
                      </a:r>
                      <a:r>
                        <a:rPr lang="en-US" altLang="en-US" sz="2000" dirty="0" err="1" smtClean="0"/>
                        <a:t>urticaria</a:t>
                      </a:r>
                      <a:endParaRPr lang="en-US" sz="2000" dirty="0"/>
                    </a:p>
                  </a:txBody>
                  <a:tcPr marT="45718" marB="45718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/>
                        <a:t>Hereditary </a:t>
                      </a:r>
                      <a:r>
                        <a:rPr lang="en-IN" sz="2000" dirty="0" err="1" smtClean="0"/>
                        <a:t>angioedema</a:t>
                      </a:r>
                      <a:endParaRPr lang="en-IN" sz="2000" dirty="0" smtClean="0"/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/>
                        <a:t>ACE inhibitor associated </a:t>
                      </a:r>
                      <a:r>
                        <a:rPr lang="en-IN" sz="2000" dirty="0" err="1" smtClean="0"/>
                        <a:t>angioedema</a:t>
                      </a:r>
                      <a:endParaRPr lang="en-US" sz="2000" dirty="0"/>
                    </a:p>
                  </a:txBody>
                  <a:tcPr marT="45718" marB="45718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343025" y="5199023"/>
            <a:ext cx="88344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</a:rPr>
              <a:t>Urticaria rarely progresses to anaphylaxis, but it is often a feature of anaphylaxis.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571625" y="6029286"/>
            <a:ext cx="86867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2000" b="1" dirty="0">
                <a:solidFill>
                  <a:srgbClr val="C00000"/>
                </a:solidFill>
              </a:rPr>
              <a:t>50% of chronic </a:t>
            </a:r>
            <a:r>
              <a:rPr lang="en-US" altLang="en-US" sz="2000" b="1" dirty="0" err="1">
                <a:solidFill>
                  <a:srgbClr val="C00000"/>
                </a:solidFill>
              </a:rPr>
              <a:t>urticaria</a:t>
            </a:r>
            <a:r>
              <a:rPr lang="en-US" altLang="en-US" sz="2000" b="1" dirty="0">
                <a:solidFill>
                  <a:srgbClr val="C00000"/>
                </a:solidFill>
              </a:rPr>
              <a:t> patients have </a:t>
            </a:r>
            <a:r>
              <a:rPr lang="en-US" altLang="en-US" sz="2000" b="1" dirty="0" err="1">
                <a:solidFill>
                  <a:srgbClr val="C00000"/>
                </a:solidFill>
              </a:rPr>
              <a:t>angioedema</a:t>
            </a:r>
            <a:r>
              <a:rPr lang="en-US" altLang="en-US" sz="2000" b="1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796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8802"/>
            <a:ext cx="8999352" cy="4572032"/>
          </a:xfrm>
        </p:spPr>
        <p:txBody>
          <a:bodyPr>
            <a:noAutofit/>
          </a:bodyPr>
          <a:lstStyle/>
          <a:p>
            <a:pPr marL="358775" indent="-358775">
              <a:buFont typeface="Wingdings" pitchFamily="2" charset="2"/>
              <a:buChar char="§"/>
              <a:defRPr/>
            </a:pP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Exogenous  (Allergens and </a:t>
            </a: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Pseudoallergens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2313" indent="-358775" algn="just">
              <a:lnSpc>
                <a:spcPct val="150000"/>
              </a:lnSpc>
              <a:defRPr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Inhalants :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pollens, house dust, fungi, dander.</a:t>
            </a:r>
          </a:p>
          <a:p>
            <a:pPr marL="722313" indent="-358775" algn="just">
              <a:lnSpc>
                <a:spcPct val="150000"/>
              </a:lnSpc>
              <a:defRPr/>
            </a:pPr>
            <a:r>
              <a:rPr lang="en-IN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Ingestants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fish, egg,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brinjal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soy, milk, chocolate, nuts, (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pseudoallergens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food additives, dyes, preservatives,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flavors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               </a:t>
            </a:r>
          </a:p>
          <a:p>
            <a:pPr marL="722313" indent="-358775" algn="just">
              <a:lnSpc>
                <a:spcPct val="150000"/>
              </a:lnSpc>
              <a:defRPr/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Drugs 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NSAIDs,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Polymyxin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Vancomycin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Morphine, codeine,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Penicillins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400" u="sng" dirty="0">
                <a:solidFill>
                  <a:schemeClr val="accent2"/>
                </a:solidFill>
              </a:rPr>
              <a:t>Causes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4" descr="D:\backup as on 5th july 2015\RGMC\IADVL-DLS\IADVL PPT Final1\DLS\Photosensitive\photos\Drug-induced-urticaria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290"/>
          <a:stretch>
            <a:fillRect/>
          </a:stretch>
        </p:blipFill>
        <p:spPr>
          <a:xfrm>
            <a:off x="8999352" y="1428740"/>
            <a:ext cx="3192648" cy="39600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125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Food likely to cause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393198"/>
              </p:ext>
            </p:extLst>
          </p:nvPr>
        </p:nvGraphicFramePr>
        <p:xfrm>
          <a:off x="1528763" y="2003971"/>
          <a:ext cx="8782079" cy="45397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88077"/>
                <a:gridCol w="4394002"/>
              </a:tblGrid>
              <a:tr h="648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accent2"/>
                          </a:solidFill>
                        </a:rPr>
                        <a:t>Acute </a:t>
                      </a: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</a:rPr>
                        <a:t>urticaria</a:t>
                      </a:r>
                      <a:endParaRPr lang="en-US" sz="2000" dirty="0"/>
                    </a:p>
                  </a:txBody>
                  <a:tcPr marT="45718" marB="45718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accent2"/>
                          </a:solidFill>
                        </a:rPr>
                        <a:t>Chronic </a:t>
                      </a: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</a:rPr>
                        <a:t>urticaria</a:t>
                      </a:r>
                      <a:endParaRPr lang="en-US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 marT="45718" marB="45718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1174">
                <a:tc>
                  <a:txBody>
                    <a:bodyPr/>
                    <a:lstStyle/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altLang="en-US" sz="2000" dirty="0" smtClean="0"/>
                        <a:t>Nuts, fish, chocolates, spices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altLang="en-US" sz="2000" dirty="0" smtClean="0"/>
                        <a:t>Act through type I hypersensitivity (</a:t>
                      </a:r>
                      <a:r>
                        <a:rPr lang="en-IN" altLang="en-US" sz="2000" dirty="0" err="1" smtClean="0"/>
                        <a:t>IgE</a:t>
                      </a:r>
                      <a:r>
                        <a:rPr lang="en-IN" altLang="en-US" sz="2000" dirty="0" smtClean="0"/>
                        <a:t> mediated) </a:t>
                      </a:r>
                      <a:endParaRPr lang="en-US" sz="2000" dirty="0"/>
                    </a:p>
                  </a:txBody>
                  <a:tcPr marT="45718" marB="45718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/>
                        <a:t>Food additives such as sodium benzoate, </a:t>
                      </a:r>
                      <a:r>
                        <a:rPr lang="en-IN" sz="2000" dirty="0" err="1" smtClean="0"/>
                        <a:t>salicylates</a:t>
                      </a:r>
                      <a:endParaRPr lang="en-IN" sz="2000" dirty="0" smtClean="0"/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/>
                        <a:t>Act by </a:t>
                      </a:r>
                      <a:r>
                        <a:rPr lang="en-IN" sz="2000" dirty="0" err="1" smtClean="0"/>
                        <a:t>pseudoallergic</a:t>
                      </a:r>
                      <a:r>
                        <a:rPr lang="en-IN" sz="2000" dirty="0" smtClean="0"/>
                        <a:t> mechanism, direct mast cell activators.</a:t>
                      </a:r>
                      <a:endParaRPr lang="en-US" sz="2000" dirty="0"/>
                    </a:p>
                  </a:txBody>
                  <a:tcPr marT="45718" marB="45718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28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8" y="900113"/>
            <a:ext cx="11244262" cy="5743597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Endogenous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Infections :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Gastrointestinal,  respiratory,  urinary tract infections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Bacterial,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protozoal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helminthic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viral (CMV, EBV, HSV)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Systemic diseases :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Hashimoto’s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thyroiditis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Systemic lupus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erythematosus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active hepatitis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Malignancies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74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38325" y="0"/>
            <a:ext cx="8229600" cy="700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Physical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580296"/>
              </p:ext>
            </p:extLst>
          </p:nvPr>
        </p:nvGraphicFramePr>
        <p:xfrm>
          <a:off x="671513" y="880461"/>
          <a:ext cx="10415588" cy="576322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6020806"/>
                <a:gridCol w="4394782"/>
              </a:tblGrid>
              <a:tr h="127333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Urticaria factitia /</a:t>
                      </a:r>
                      <a:r>
                        <a:rPr lang="en-US" sz="2000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dermographism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(most common type, red, itchy, linear wheal appearing</a:t>
                      </a:r>
                      <a:r>
                        <a:rPr lang="en-US" sz="2000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immediately after light stroking of the skin)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mechanical sheering forces (weals arising within 1-5 minutes)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71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Cold contact </a:t>
                      </a: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urticaria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cold objects, air, fluids, wind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26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Heat contact urticaria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localized heat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71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Solar urticaria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UV and / or visible </a:t>
                      </a: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light.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073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Delayed pressure </a:t>
                      </a: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urticaria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appear at site of pressure on the skin ,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painful rather than itchy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for more than 24 hrs, poor prognosis)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vertical pressure (weals arising with 3 - 12 </a:t>
                      </a:r>
                      <a:r>
                        <a:rPr lang="en-US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hrs. latency)</a:t>
                      </a:r>
                      <a:endParaRPr lang="en-US" sz="2000" b="0" u="none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68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Physical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757221"/>
              </p:ext>
            </p:extLst>
          </p:nvPr>
        </p:nvGraphicFramePr>
        <p:xfrm>
          <a:off x="942974" y="1143000"/>
          <a:ext cx="10558463" cy="5000623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6103396"/>
                <a:gridCol w="4455067"/>
              </a:tblGrid>
              <a:tr h="604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Vibratory urticaria / </a:t>
                      </a:r>
                      <a:r>
                        <a:rPr lang="en-US" sz="20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angioedema</a:t>
                      </a:r>
                      <a:endParaRPr lang="en-US" sz="20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vibratory forces </a:t>
                      </a:r>
                      <a:endParaRPr lang="en-US" sz="20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49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Aquagenic urticaria</a:t>
                      </a:r>
                      <a:endParaRPr lang="en-US" sz="20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water</a:t>
                      </a:r>
                      <a:endParaRPr lang="en-US" sz="20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937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Cholinergic </a:t>
                      </a:r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urticaria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(2-4mm) erythematous papules surrounded by a pink flare, most commonly on trunk and proximal limbs)</a:t>
                      </a:r>
                      <a:endParaRPr lang="en-US" sz="20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increase in core body temperature, by exercise or spicy food.</a:t>
                      </a:r>
                      <a:endParaRPr lang="en-US" sz="20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82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</a:t>
                      </a:r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urticaria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[Can be IgE dependent or independent (immunologic or non-immunologic)]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</a:t>
                      </a:r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contact </a:t>
                      </a: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urticariogenic substance</a:t>
                      </a:r>
                      <a:endParaRPr lang="en-US" sz="20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872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Exercise induced urticaria / anaphylaxis</a:t>
                      </a:r>
                      <a:endParaRPr lang="en-US" sz="20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Eliciting factor : physical exercise</a:t>
                      </a:r>
                      <a:endParaRPr lang="en-US" sz="20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83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857364"/>
            <a:ext cx="11658600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Symptoms 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Pruritus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Signs :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Pale pink well defined swellings (Hives or wheals) Spreads with scratching and coalesce to form large lesions.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 of Lesions 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Lesions last 90 minutes to 24 hours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Clinical features and differentials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7569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pccare\Desktop\pressure-urticar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4" y="0"/>
            <a:ext cx="4578317" cy="3452813"/>
          </a:xfrm>
          <a:prstGeom prst="rect">
            <a:avLst/>
          </a:prstGeom>
          <a:noFill/>
        </p:spPr>
      </p:pic>
      <p:pic>
        <p:nvPicPr>
          <p:cNvPr id="5" name="Picture 5" descr="C:\Users\pccare\Desktop\Cholinergic-Urticar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7" y="152400"/>
            <a:ext cx="5217111" cy="3276600"/>
          </a:xfrm>
          <a:prstGeom prst="rect">
            <a:avLst/>
          </a:prstGeom>
          <a:noFill/>
        </p:spPr>
      </p:pic>
      <p:pic>
        <p:nvPicPr>
          <p:cNvPr id="6" name="Picture 2" descr="C:\Users\pccare\Desktop\q1459602_1043153_heatallerg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5" y="3573215"/>
            <a:ext cx="4578317" cy="3170485"/>
          </a:xfrm>
          <a:prstGeom prst="rect">
            <a:avLst/>
          </a:prstGeom>
          <a:noFill/>
        </p:spPr>
      </p:pic>
      <p:pic>
        <p:nvPicPr>
          <p:cNvPr id="7" name="Picture 2" descr="C:\Users\pccare\Desktop\cold-urticari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57951" y="3573215"/>
            <a:ext cx="5286374" cy="32847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841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7364"/>
            <a:ext cx="11201400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to differentiate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IN" sz="2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urticarial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dermatoses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are 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Urticarial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vasculitis</a:t>
            </a:r>
            <a:endParaRPr lang="en-IN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Eosinophilic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cellulitis</a:t>
            </a:r>
            <a:endParaRPr lang="en-IN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Bullous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pemphigoid</a:t>
            </a:r>
            <a:endParaRPr lang="en-IN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Urticarial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drug eruptions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endParaRPr lang="en-IN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last more than 24 hours (may be days)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Differential diagnoses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5937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Difference between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r>
              <a:rPr lang="en-IN" sz="2400" u="sng" dirty="0">
                <a:solidFill>
                  <a:schemeClr val="accent2"/>
                </a:solidFill>
              </a:rPr>
              <a:t> and </a:t>
            </a:r>
            <a:r>
              <a:rPr lang="en-IN" sz="2400" u="sng" dirty="0" err="1">
                <a:solidFill>
                  <a:schemeClr val="accent2"/>
                </a:solidFill>
              </a:rPr>
              <a:t>urticarial</a:t>
            </a:r>
            <a:r>
              <a:rPr lang="en-IN" sz="2400" u="sng" dirty="0">
                <a:solidFill>
                  <a:schemeClr val="accent2"/>
                </a:solidFill>
              </a:rPr>
              <a:t> </a:t>
            </a:r>
            <a:r>
              <a:rPr lang="en-IN" sz="2400" u="sng" dirty="0" err="1">
                <a:solidFill>
                  <a:schemeClr val="accent2"/>
                </a:solidFill>
              </a:rPr>
              <a:t>vasculitis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937076"/>
              </p:ext>
            </p:extLst>
          </p:nvPr>
        </p:nvGraphicFramePr>
        <p:xfrm>
          <a:off x="1042988" y="2003972"/>
          <a:ext cx="10215562" cy="44254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04334"/>
                <a:gridCol w="5111228"/>
              </a:tblGrid>
              <a:tr h="6322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Urticaria</a:t>
                      </a:r>
                      <a:r>
                        <a:rPr lang="en-US" sz="2000" b="1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Urticarial</a:t>
                      </a:r>
                      <a:r>
                        <a:rPr lang="en-US" sz="2000" b="1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vasculitis</a:t>
                      </a:r>
                      <a:endParaRPr lang="en-US" sz="2000" b="1" dirty="0" smtClean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3203">
                <a:tc>
                  <a:txBody>
                    <a:bodyPr/>
                    <a:lstStyle/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alt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Generalized body involvement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alt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 lesions last less than 24 hours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alt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Itchy 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alt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Don’t leave post inflammatory pigmentation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alt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Rare systemic symptoms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alt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Biopsy does not reveal </a:t>
                      </a:r>
                      <a:r>
                        <a:rPr lang="en-IN" alt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vasculitis</a:t>
                      </a:r>
                      <a:endParaRPr lang="en-IN" alt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Trunk and proximal limbs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 lesion last more than 24 hours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with burning and pain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</a:t>
                      </a:r>
                      <a:r>
                        <a:rPr lang="en-IN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purpuric</a:t>
                      </a:r>
                      <a:r>
                        <a:rPr lang="en-IN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centre and leave post inflammatory pigmentation</a:t>
                      </a:r>
                    </a:p>
                    <a:p>
                      <a:pPr marL="361950" marR="0" indent="-3619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IN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Systemic symptoms, fever, </a:t>
                      </a:r>
                      <a:r>
                        <a:rPr lang="en-IN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arthralgia</a:t>
                      </a:r>
                      <a:r>
                        <a:rPr lang="en-IN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present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51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857364"/>
            <a:ext cx="11344275" cy="4786346"/>
          </a:xfrm>
        </p:spPr>
        <p:txBody>
          <a:bodyPr>
            <a:noAutofit/>
          </a:bodyPr>
          <a:lstStyle/>
          <a:p>
            <a:pPr marL="361950" indent="-361950" algn="just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Anaphylaxis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one of the component, but it has several other components like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bronchoconstriction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hypotension and flushing.</a:t>
            </a:r>
          </a:p>
          <a:p>
            <a:pPr marL="725488" indent="-363538" algn="just">
              <a:lnSpc>
                <a:spcPct val="15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/ ordinary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almost never progresses to anaphylaxis.</a:t>
            </a: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Familial cold auto-inflammatory syndromes and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paraneoplastic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syndromes also present with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lesions, e.g. </a:t>
            </a:r>
            <a:r>
              <a:rPr lang="en-IN" sz="2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Muckle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-Wells syndrome, Schnitzler syndrome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25488" indent="-361950" algn="just">
              <a:lnSpc>
                <a:spcPct val="15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these lesions are non itchy and are associated with systemic symptoms, and usually arise in infancy / childhood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Differential diagnosis (contd..)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8529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8" y="1857364"/>
            <a:ext cx="11244262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physical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spontaneous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  <a:tabLst>
                <a:tab pos="441325" algn="l"/>
              </a:tabLst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upon duration of wheals, some inference can be drawn regarding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&lt;1 hour – physical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&lt;2 hours – contact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1-24 hours – spontaneous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delayed pressure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&gt;24 hours – 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vasculitis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Chronic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0860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1857364"/>
            <a:ext cx="9196412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Thyroid disease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Atopic disorders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Vitiligo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Pernicious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Rheumatoid arthritis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Associations of chronic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0169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8" y="1857364"/>
            <a:ext cx="11201400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r>
              <a:rPr 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Careful History</a:t>
            </a:r>
            <a:endParaRPr lang="en-IN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Travel and work history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Ingestion of foods, medications, herbals, vitamins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 infection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allergies /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atopy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History of allergy or thyroid disease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Workup in a patient of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0831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3" y="4529148"/>
            <a:ext cx="11229974" cy="207170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Scores of both the parameters i.e. number of wheals and severity of the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pruritus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to be added to get UAS for last 24 hours which will range between 0 to 6.</a:t>
            </a:r>
          </a:p>
          <a:p>
            <a:pPr algn="just">
              <a:lnSpc>
                <a:spcPct val="15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 of score : 0–6 for each day is summarized over one week (maximum 42).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r>
              <a:rPr lang="en-IN" sz="2400" u="sng" dirty="0">
                <a:solidFill>
                  <a:schemeClr val="accent2"/>
                </a:solidFill>
              </a:rPr>
              <a:t> Activity Score 7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5" name="Table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548917"/>
              </p:ext>
            </p:extLst>
          </p:nvPr>
        </p:nvGraphicFramePr>
        <p:xfrm>
          <a:off x="657226" y="914400"/>
          <a:ext cx="10744198" cy="32849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5895"/>
                <a:gridCol w="3518012"/>
                <a:gridCol w="6180291"/>
              </a:tblGrid>
              <a:tr h="4615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Score</a:t>
                      </a:r>
                      <a:endParaRPr lang="en-US" sz="2000" b="1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Weals</a:t>
                      </a:r>
                      <a:endParaRPr lang="en-US" sz="2000" b="1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Pruritus</a:t>
                      </a:r>
                      <a:endParaRPr lang="en-US" sz="2000" b="1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5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37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18640" algn="r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Mild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(&lt;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wheals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24 hours)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Mild (present but not troublesome)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702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(20-50 wheals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24 hours)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 (troublesome but does not interfere with sleep)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37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Severe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(&gt;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wheals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24 hours)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Severe (sufficiently troublesome to interfere with normal daily activity and sleep)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3" y="1457304"/>
            <a:ext cx="10615612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TLC/DLC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 analysis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Stool analysis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ESR </a:t>
            </a:r>
            <a:endPara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Function Tests 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TSH / anti TPO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levels</a:t>
            </a:r>
          </a:p>
          <a:p>
            <a:pPr marL="361950" indent="-3619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Autologous serum /plasma skin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biopsy if lesion present &gt;24  </a:t>
            </a:r>
            <a:r>
              <a:rPr lang="en-I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consider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urticarial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vasculitis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38325" y="1142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Investigations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814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Provocation tests for physical </a:t>
            </a:r>
            <a:r>
              <a:rPr lang="en-IN" sz="2400" u="sng" dirty="0" err="1">
                <a:solidFill>
                  <a:schemeClr val="accent2"/>
                </a:solidFill>
              </a:rPr>
              <a:t>urticaria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41387"/>
              </p:ext>
            </p:extLst>
          </p:nvPr>
        </p:nvGraphicFramePr>
        <p:xfrm>
          <a:off x="842960" y="2000238"/>
          <a:ext cx="10458452" cy="441484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29226"/>
                <a:gridCol w="5229226"/>
              </a:tblGrid>
              <a:tr h="598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Dermographism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Stroking of skin by blunt object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5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Delayed pressure urticaria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Locally applied weight for 20 min.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Cold urticaria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Cold contact (ice cube for 20 min.)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1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Cholinergic urticaria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exercise/hot bath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Aquagenic urticaria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with water of any temperature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Exercise anaphylaxis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Supervised exercise (shortly after meal)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Solar urticaria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Phototesting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05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 err="1">
                <a:solidFill>
                  <a:schemeClr val="accent2"/>
                </a:solidFill>
              </a:rPr>
              <a:t>Dermatographism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4" name="Picture 2" descr="D:\backup as on 5th july 2015\RGMC\IADVL-DLS\IADVL PPT Final1\DLS\Photosensitive\photos\Dermographism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2628901" y="1520387"/>
            <a:ext cx="7858124" cy="589359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4578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613" y="1857364"/>
            <a:ext cx="11572875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laryngeal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colicky abdominal pain, skin swellings especially on distal limbs.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be preceded by reticular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erythema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history present (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autosomal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dominant).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Trauma and estrogens are triggers.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individuals lack C1 esterase/C1 inhibitor and over-activity of C1 results in generation of 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kallikrein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converts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kininogen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bradykinin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Bradykinin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acts on vasculature and results in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angioedema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attacks.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Attacks can be life threatening and are associated with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arthralgia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too.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1571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Hereditary </a:t>
            </a:r>
            <a:r>
              <a:rPr lang="en-IN" sz="2400" u="sng" dirty="0" err="1">
                <a:solidFill>
                  <a:schemeClr val="accent2"/>
                </a:solidFill>
              </a:rPr>
              <a:t>angioedema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7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7" y="1857364"/>
            <a:ext cx="11901487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Detection of 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serum level of C4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very sensitive, but non specific screening test.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Acquired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angioedema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lymphomas and SLE etc. has 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C1q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levels along with low C4 levels.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Diagnosis of hereditary </a:t>
            </a:r>
            <a:r>
              <a:rPr lang="en-IN" sz="2400" u="sng" dirty="0" err="1">
                <a:solidFill>
                  <a:schemeClr val="accent2"/>
                </a:solidFill>
              </a:rPr>
              <a:t>angioedema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464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675" y="1857364"/>
            <a:ext cx="11115675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</a:p>
          <a:p>
            <a:pPr marL="725488" lvl="1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 out Anaphylaxis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5488" lvl="1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Discontinue offending drugs, food, or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5488" lvl="1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 Reassurance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 idiopathic nature of chronic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possibility of inability to identify a specific cause.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Treatment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5771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562" y="2071654"/>
            <a:ext cx="11572875" cy="4786346"/>
          </a:xfrm>
        </p:spPr>
        <p:txBody>
          <a:bodyPr>
            <a:noAutofit/>
          </a:bodyPr>
          <a:lstStyle/>
          <a:p>
            <a:pPr marL="361950" indent="-361950" algn="just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use second generation antihistamines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baseline dose.</a:t>
            </a: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step in non responsive patients is to 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dose by four folds.</a:t>
            </a: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step in antihistamine refractory patients is to use </a:t>
            </a:r>
            <a:r>
              <a:rPr lang="en-IN" sz="2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omalizumab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cyclosporine and addition of </a:t>
            </a:r>
            <a:r>
              <a:rPr lang="en-IN" sz="2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monteleukast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Fourth step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Dapsone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Colchicine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HCQs, Ranitidine,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Methotrexate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Azathioprine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§"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990601"/>
            <a:ext cx="80010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tabLst>
                <a:tab pos="441325" algn="l"/>
              </a:tabLst>
            </a:pPr>
            <a:r>
              <a:rPr lang="en-IN" sz="2400" b="1" u="sng" dirty="0">
                <a:solidFill>
                  <a:schemeClr val="accent2">
                    <a:lumMod val="60000"/>
                    <a:lumOff val="40000"/>
                  </a:schemeClr>
                </a:solidFill>
                <a:cs typeface="Calibri"/>
              </a:rPr>
              <a:t>European academy of allergy and clinical immunology) guidelines  (EAACI )</a:t>
            </a:r>
          </a:p>
        </p:txBody>
      </p:sp>
    </p:spTree>
    <p:extLst>
      <p:ext uri="{BB962C8B-B14F-4D97-AF65-F5344CB8AC3E}">
        <p14:creationId xmlns:p14="http://schemas.microsoft.com/office/powerpoint/2010/main" val="149968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cess 3"/>
          <p:cNvSpPr/>
          <p:nvPr/>
        </p:nvSpPr>
        <p:spPr>
          <a:xfrm>
            <a:off x="3151404" y="348039"/>
            <a:ext cx="3600000" cy="126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Modern second generation H1 antihistamines in standard dosages</a:t>
            </a:r>
          </a:p>
        </p:txBody>
      </p:sp>
      <p:sp>
        <p:nvSpPr>
          <p:cNvPr id="7" name="Process 4"/>
          <p:cNvSpPr/>
          <p:nvPr/>
        </p:nvSpPr>
        <p:spPr>
          <a:xfrm>
            <a:off x="3127800" y="1932575"/>
            <a:ext cx="3600000" cy="126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Four fold increased dosages of same antihistamines</a:t>
            </a:r>
          </a:p>
        </p:txBody>
      </p:sp>
      <p:sp>
        <p:nvSpPr>
          <p:cNvPr id="8" name="Process 5"/>
          <p:cNvSpPr/>
          <p:nvPr/>
        </p:nvSpPr>
        <p:spPr>
          <a:xfrm>
            <a:off x="7157552" y="1464013"/>
            <a:ext cx="2880000" cy="54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1-2 weeks</a:t>
            </a:r>
          </a:p>
        </p:txBody>
      </p:sp>
      <p:sp>
        <p:nvSpPr>
          <p:cNvPr id="11" name="Process 8"/>
          <p:cNvSpPr/>
          <p:nvPr/>
        </p:nvSpPr>
        <p:spPr>
          <a:xfrm>
            <a:off x="3108066" y="5107351"/>
            <a:ext cx="6480000" cy="792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err="1">
                <a:solidFill>
                  <a:schemeClr val="tx1"/>
                </a:solidFill>
              </a:rPr>
              <a:t>Dapsone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colchicine</a:t>
            </a:r>
            <a:r>
              <a:rPr lang="en-US" sz="2000" dirty="0">
                <a:solidFill>
                  <a:schemeClr val="tx1"/>
                </a:solidFill>
              </a:rPr>
              <a:t>, HCQS, ranitidine, </a:t>
            </a:r>
            <a:r>
              <a:rPr lang="en-US" sz="2000" dirty="0" err="1">
                <a:solidFill>
                  <a:schemeClr val="tx1"/>
                </a:solidFill>
              </a:rPr>
              <a:t>methotrexate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azathioprine</a:t>
            </a:r>
            <a:r>
              <a:rPr lang="en-US" sz="2000" dirty="0">
                <a:solidFill>
                  <a:schemeClr val="tx1"/>
                </a:solidFill>
              </a:rPr>
              <a:t>, phototherapy, </a:t>
            </a:r>
            <a:r>
              <a:rPr lang="en-US" sz="2000" dirty="0" err="1">
                <a:solidFill>
                  <a:schemeClr val="tx1"/>
                </a:solidFill>
              </a:rPr>
              <a:t>plasmapheresis</a:t>
            </a:r>
            <a:r>
              <a:rPr lang="en-US" sz="2000" dirty="0">
                <a:solidFill>
                  <a:schemeClr val="tx1"/>
                </a:solidFill>
              </a:rPr>
              <a:t> etc</a:t>
            </a:r>
          </a:p>
        </p:txBody>
      </p:sp>
      <p:sp>
        <p:nvSpPr>
          <p:cNvPr id="12" name="Process 9"/>
          <p:cNvSpPr/>
          <p:nvPr/>
        </p:nvSpPr>
        <p:spPr>
          <a:xfrm>
            <a:off x="3102446" y="3504211"/>
            <a:ext cx="3600000" cy="126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Add </a:t>
            </a:r>
            <a:r>
              <a:rPr lang="en-US" sz="2000" dirty="0" err="1">
                <a:solidFill>
                  <a:schemeClr val="tx1"/>
                </a:solidFill>
              </a:rPr>
              <a:t>omalizumab</a:t>
            </a:r>
            <a:r>
              <a:rPr lang="en-US" sz="2000" dirty="0">
                <a:solidFill>
                  <a:schemeClr val="tx1"/>
                </a:solidFill>
              </a:rPr>
              <a:t>, cyclosporine, </a:t>
            </a:r>
            <a:r>
              <a:rPr lang="en-US" sz="2000" dirty="0" err="1">
                <a:solidFill>
                  <a:schemeClr val="tx1"/>
                </a:solidFill>
              </a:rPr>
              <a:t>monteleukast</a:t>
            </a:r>
            <a:r>
              <a:rPr lang="en-US" sz="2000" dirty="0">
                <a:solidFill>
                  <a:schemeClr val="tx1"/>
                </a:solidFill>
              </a:rPr>
              <a:t>, first generation antihistamines at bed time</a:t>
            </a:r>
          </a:p>
        </p:txBody>
      </p:sp>
      <p:sp>
        <p:nvSpPr>
          <p:cNvPr id="13" name="Process 10"/>
          <p:cNvSpPr/>
          <p:nvPr/>
        </p:nvSpPr>
        <p:spPr>
          <a:xfrm>
            <a:off x="7180032" y="3147021"/>
            <a:ext cx="2880000" cy="540000"/>
          </a:xfrm>
          <a:prstGeom prst="flowChartProcess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2-4 weeks</a:t>
            </a:r>
          </a:p>
        </p:txBody>
      </p:sp>
      <p:cxnSp>
        <p:nvCxnSpPr>
          <p:cNvPr id="17" name="Straight Arrow Connector 16"/>
          <p:cNvCxnSpPr>
            <a:stCxn id="6" idx="3"/>
          </p:cNvCxnSpPr>
          <p:nvPr/>
        </p:nvCxnSpPr>
        <p:spPr>
          <a:xfrm>
            <a:off x="6751404" y="978039"/>
            <a:ext cx="785818" cy="4544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6679966" y="2004013"/>
            <a:ext cx="857256" cy="428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751404" y="2776931"/>
            <a:ext cx="785818" cy="336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 flipV="1">
            <a:off x="6679969" y="3705625"/>
            <a:ext cx="928693" cy="5129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>
            <a:off x="4772198" y="5761436"/>
            <a:ext cx="360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59559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49" y="1857364"/>
            <a:ext cx="10372725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generation H1 antihistamines are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cornerstone of treatment for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r>
              <a:rPr lang="en-IN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Commonly 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drugs are (Baseline Dose)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Cetirizine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(10mg/day)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Levocetirizine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mg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Fexofenadine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(180mg/day) 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Loratidine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(10mg/day)  </a:t>
            </a: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Desloratidine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(5mg/day) </a:t>
            </a:r>
          </a:p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endParaRPr lang="en-IN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Antihistamines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175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 receptor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antagonist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9563" y="1925638"/>
            <a:ext cx="5319712" cy="477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 SEDATING 2</a:t>
            </a:r>
            <a:r>
              <a:rPr lang="en-IN" baseline="30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GENERATION </a:t>
            </a:r>
          </a:p>
          <a:p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Cetrizine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Loratadine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Acrivastine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Mizolastine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Newer 2</a:t>
            </a:r>
            <a:r>
              <a:rPr lang="en-I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generation </a:t>
            </a:r>
          </a:p>
          <a:p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Levocitrizine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Desloratidine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Fexofenadine 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186614" y="1925638"/>
            <a:ext cx="375761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SEDATING </a:t>
            </a:r>
          </a:p>
          <a:p>
            <a:pPr marL="457200" indent="-457200"/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Chlorpheniramine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Hydroxyzine</a:t>
            </a:r>
          </a:p>
          <a:p>
            <a:pPr marL="457200" indent="-45720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Diphenhydramine</a:t>
            </a:r>
          </a:p>
          <a:p>
            <a:pPr marL="457200" indent="-45720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doxepin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9304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857364"/>
            <a:ext cx="10672763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H2 antihistamines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Ranitidine, 150 mg twice daily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Famotidine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 mg twice daily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Cimetidine, 400 mg twice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daily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Leukotriene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-receptor antagonist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Montelukast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 mg once daily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Zafirlukast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 mg twice daily</a:t>
            </a:r>
          </a:p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endParaRPr lang="en-IN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Antihistamines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7031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6" y="0"/>
            <a:ext cx="120508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124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629445"/>
            <a:ext cx="12088061" cy="222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960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087" y="1857364"/>
            <a:ext cx="10658475" cy="4786346"/>
          </a:xfrm>
        </p:spPr>
        <p:txBody>
          <a:bodyPr>
            <a:noAutofit/>
          </a:bodyPr>
          <a:lstStyle/>
          <a:p>
            <a:pPr marL="361950" indent="-361950">
              <a:lnSpc>
                <a:spcPct val="120000"/>
              </a:lnSpc>
              <a:buFont typeface="Wingdings" pitchFamily="2" charset="2"/>
              <a:buChar char="§"/>
              <a:tabLst>
                <a:tab pos="441325" algn="l"/>
              </a:tabLst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 corticosteroids (short courses for 10 days) are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useful in</a:t>
            </a:r>
            <a:endParaRPr lang="en-IN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severe exacerbations of chronic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angioedema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pressure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25488" indent="-361950">
              <a:lnSpc>
                <a:spcPct val="120000"/>
              </a:lnSpc>
              <a:tabLst>
                <a:tab pos="441325" algn="l"/>
              </a:tabLst>
            </a:pP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Urticarial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vasculitis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>
              <a:lnSpc>
                <a:spcPct val="120000"/>
              </a:lnSpc>
              <a:buNone/>
              <a:tabLst>
                <a:tab pos="441325" algn="l"/>
              </a:tabLst>
            </a:pPr>
            <a:endParaRPr lang="en-IN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57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IN" sz="2400" u="sng" dirty="0">
                <a:solidFill>
                  <a:schemeClr val="accent2"/>
                </a:solidFill>
              </a:rPr>
              <a:t>Oral steroids</a:t>
            </a:r>
            <a:endParaRPr lang="en-US" sz="2400" u="sng" dirty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394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33600" y="1846263"/>
            <a:ext cx="10058400" cy="4022725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"/>
            <a:ext cx="106441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9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0"/>
            <a:ext cx="10901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32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384134" y="2699094"/>
            <a:ext cx="7498080" cy="1446550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88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Thank You!</a:t>
            </a:r>
            <a:endParaRPr lang="en-IN" sz="88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8204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139</TotalTime>
  <Words>1785</Words>
  <Application>Microsoft Office PowerPoint</Application>
  <PresentationFormat>Widescreen</PresentationFormat>
  <Paragraphs>365</Paragraphs>
  <Slides>49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Times New Roman</vt:lpstr>
      <vt:lpstr>Wingdings</vt:lpstr>
      <vt:lpstr>Retrospect</vt:lpstr>
      <vt:lpstr>Urticaria and angioedema</vt:lpstr>
      <vt:lpstr>PowerPoint Presentation</vt:lpstr>
      <vt:lpstr>Introduction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H1 receptor antagonist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Urticaria and angioedema</dc:title>
  <dc:creator>Ashwin</dc:creator>
  <cp:lastModifiedBy>Ashwin</cp:lastModifiedBy>
  <cp:revision>15</cp:revision>
  <dcterms:created xsi:type="dcterms:W3CDTF">2022-06-07T17:43:04Z</dcterms:created>
  <dcterms:modified xsi:type="dcterms:W3CDTF">2024-09-06T06:40:40Z</dcterms:modified>
</cp:coreProperties>
</file>