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CAFD-315D-4D5A-9326-71677BA6D137}" type="datetimeFigureOut">
              <a:rPr lang="en-IN" smtClean="0"/>
              <a:t>14-12-2022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ABD0-8688-445E-8257-D2F955E5DE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1286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CAFD-315D-4D5A-9326-71677BA6D137}" type="datetimeFigureOut">
              <a:rPr lang="en-IN" smtClean="0"/>
              <a:t>14-12-2022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ABD0-8688-445E-8257-D2F955E5DE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3826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CAFD-315D-4D5A-9326-71677BA6D137}" type="datetimeFigureOut">
              <a:rPr lang="en-IN" smtClean="0"/>
              <a:t>14-12-2022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ABD0-8688-445E-8257-D2F955E5DE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670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CAFD-315D-4D5A-9326-71677BA6D137}" type="datetimeFigureOut">
              <a:rPr lang="en-IN" smtClean="0"/>
              <a:t>14-12-2022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ABD0-8688-445E-8257-D2F955E5DE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174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CAFD-315D-4D5A-9326-71677BA6D137}" type="datetimeFigureOut">
              <a:rPr lang="en-IN" smtClean="0"/>
              <a:t>14-12-2022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ABD0-8688-445E-8257-D2F955E5DE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922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CAFD-315D-4D5A-9326-71677BA6D137}" type="datetimeFigureOut">
              <a:rPr lang="en-IN" smtClean="0"/>
              <a:t>14-12-2022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ABD0-8688-445E-8257-D2F955E5DE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507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CAFD-315D-4D5A-9326-71677BA6D137}" type="datetimeFigureOut">
              <a:rPr lang="en-IN" smtClean="0"/>
              <a:t>14-12-2022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ABD0-8688-445E-8257-D2F955E5DE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114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CAFD-315D-4D5A-9326-71677BA6D137}" type="datetimeFigureOut">
              <a:rPr lang="en-IN" smtClean="0"/>
              <a:t>14-12-2022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ABD0-8688-445E-8257-D2F955E5DE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7285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CAFD-315D-4D5A-9326-71677BA6D137}" type="datetimeFigureOut">
              <a:rPr lang="en-IN" smtClean="0"/>
              <a:t>14-12-2022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ABD0-8688-445E-8257-D2F955E5DE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660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CAFD-315D-4D5A-9326-71677BA6D137}" type="datetimeFigureOut">
              <a:rPr lang="en-IN" smtClean="0"/>
              <a:t>14-12-2022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ABD0-8688-445E-8257-D2F955E5DE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0828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4CAFD-315D-4D5A-9326-71677BA6D137}" type="datetimeFigureOut">
              <a:rPr lang="en-IN" smtClean="0"/>
              <a:t>14-12-2022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ABD0-8688-445E-8257-D2F955E5DE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4207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4CAFD-315D-4D5A-9326-71677BA6D137}" type="datetimeFigureOut">
              <a:rPr lang="en-IN" smtClean="0"/>
              <a:t>14-12-2022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6ABD0-8688-445E-8257-D2F955E5DE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564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IMNCI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PIYUSH GUPTA</a:t>
            </a:r>
          </a:p>
          <a:p>
            <a:r>
              <a:rPr lang="en-US" dirty="0" smtClean="0"/>
              <a:t>(ASSISTANT PROFESSOR)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2328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OUT-PATIENT MANAGEMENT OF CHILD AGE 02 MONTHS UPTO 05 YEAR.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OBJECTIVES –</a:t>
            </a:r>
          </a:p>
          <a:p>
            <a:r>
              <a:rPr lang="en-US" dirty="0" smtClean="0"/>
              <a:t>ASKING THE MOTHER ABOUT CHILD’S PROBLEM.</a:t>
            </a:r>
          </a:p>
          <a:p>
            <a:r>
              <a:rPr lang="en-US" dirty="0" smtClean="0"/>
              <a:t>CHECKING FOR GENERAL DANGER SIGN . </a:t>
            </a:r>
          </a:p>
          <a:p>
            <a:r>
              <a:rPr lang="en-US" dirty="0" smtClean="0"/>
              <a:t>ASKING THE MOTHER ABOUT FOUR MAIN SYMPTOMS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2400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IMNCI</vt:lpstr>
      <vt:lpstr>OUT-PATIENT MANAGEMENT OF CHILD AGE 02 MONTHS UPTO 05 YEAR.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IMNCI</dc:title>
  <dc:creator>HP</dc:creator>
  <cp:lastModifiedBy>HP</cp:lastModifiedBy>
  <cp:revision>1</cp:revision>
  <dcterms:created xsi:type="dcterms:W3CDTF">2022-12-14T04:28:02Z</dcterms:created>
  <dcterms:modified xsi:type="dcterms:W3CDTF">2022-12-14T04:29:37Z</dcterms:modified>
</cp:coreProperties>
</file>