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9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434" autoAdjust="0"/>
  </p:normalViewPr>
  <p:slideViewPr>
    <p:cSldViewPr snapToGrid="0" showGuides="1">
      <p:cViewPr varScale="1">
        <p:scale>
          <a:sx n="67" d="100"/>
          <a:sy n="67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95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0C7B8-ED77-4001-A5B3-FB92F64A3282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4F4D0-AFCA-4D29-B4DB-AFF14F0C44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981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723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0459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03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4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59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43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0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49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45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73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26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0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36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STD </a:t>
            </a:r>
            <a:b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Chancroid,Donovanosis</a:t>
            </a:r>
            <a:r>
              <a:rPr lang="en-IN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LGV)</a:t>
            </a:r>
            <a:endParaRPr lang="en-I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 Ashwin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charaniya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a.P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dept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dvl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12/06/2024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19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27822"/>
          </a:xfrm>
        </p:spPr>
        <p:txBody>
          <a:bodyPr>
            <a:normAutofit/>
          </a:bodyPr>
          <a:lstStyle/>
          <a:p>
            <a:r>
              <a:rPr lang="en-IN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Chancroid</a:t>
            </a:r>
            <a:endParaRPr lang="en-US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9" y="1257301"/>
            <a:ext cx="8029575" cy="4749992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soft chancre.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autoinoculable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STI caused by </a:t>
            </a:r>
            <a:r>
              <a:rPr lang="en-I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Hemophilus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ducreyi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Males affected more commonly.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Hemophilus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ducreyi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Pleomorphic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gram negative facultative, anaerobic bacillus.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“School of fish” or “rail road track” appearance (gram stain).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is best in Mueller Hinton agar supplemented with chocolate horse blood.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91570" y="2390181"/>
            <a:ext cx="3500430" cy="361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8734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Epidemiology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 of patients are co-infected with either HSV or 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I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pallidum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Males &gt;&gt; females.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Occurs in sustained, urban outbreaks.</a:t>
            </a:r>
          </a:p>
        </p:txBody>
      </p:sp>
    </p:spTree>
    <p:extLst>
      <p:ext uri="{BB962C8B-B14F-4D97-AF65-F5344CB8AC3E}">
        <p14:creationId xmlns:p14="http://schemas.microsoft.com/office/powerpoint/2010/main" val="74027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 : 3-7 days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Sites :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Frenulum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prepuce, coronal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sulcus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male and vulva, vestibule in females.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Painful genital ulcers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indurated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 chancre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 on touch, undermined edges,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Yellow-grey necrotic slough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Yellow ragged edges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prepuce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67637" y="3200398"/>
            <a:ext cx="3928253" cy="307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7185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backup as on 5th july 2015\RGMC\IADVL-DLS\IADVL PPT Final1\DLS\STD\Photos\chancroi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6650748" y="1844824"/>
            <a:ext cx="4034912" cy="3936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2913" y="2057228"/>
            <a:ext cx="601027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Tender sometimes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suppurative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inguinal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lymphadenopathy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BUBO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61950" indent="-361950" algn="just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(unilateral in majority).</a:t>
            </a:r>
          </a:p>
          <a:p>
            <a:pPr marL="361950" indent="-361950" algn="just">
              <a:lnSpc>
                <a:spcPct val="120000"/>
              </a:lnSpc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Suppurative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unilocular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discrete, rupture of abscess . Ulcer , single sinus formation.</a:t>
            </a:r>
          </a:p>
          <a:p>
            <a:pPr marL="361950" indent="-361950" algn="just">
              <a:lnSpc>
                <a:spcPct val="120000"/>
              </a:lnSpc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 staining &amp; culture of the pus can be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584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70672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 and Treatment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74234"/>
            <a:ext cx="8486775" cy="4023360"/>
          </a:xfrm>
        </p:spPr>
        <p:txBody>
          <a:bodyPr>
            <a:noAutofit/>
          </a:bodyPr>
          <a:lstStyle/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Microscopy: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Gram stain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Pleomorphic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GNB, short chains, pairs, or schools of fish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appearence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rail road track appearance, thumb print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appearence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lvl="1" indent="-361950">
              <a:lnSpc>
                <a:spcPct val="110000"/>
              </a:lnSpc>
              <a:spcBef>
                <a:spcPts val="400"/>
              </a:spcBef>
              <a:buClr>
                <a:srgbClr val="A76F7F"/>
              </a:buClr>
              <a:buSzPct val="68000"/>
              <a:buNone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Culture: Mueller-Hinton agar base with 5%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chocolated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horse blood (MH-HB)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Histopathology</a:t>
            </a:r>
            <a:r>
              <a:rPr lang="en-IN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done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routienly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lesion consists of three vertical zones with characteristic vascular changes.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Ulcer is narrow and consists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neutrophils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fibrin, erythrocytes, and necrotic tissue.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middle zone - wide and newly formed blood vessels with proliferation of their endothelial cells, thrombosis.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zone is composed of a dense infiltrate of plasma cells and lymphoid cells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72475" y="1745721"/>
            <a:ext cx="3819525" cy="4240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2182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83629"/>
          </a:xfrm>
        </p:spPr>
        <p:txBody>
          <a:bodyPr>
            <a:normAutofit fontScale="92500" lnSpcReduction="10000"/>
          </a:bodyPr>
          <a:lstStyle/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Serology : ELISA,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dot technique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techniques – PCR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sz="38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(NACO)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Azithromycin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gm orally single dose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or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Ceftriaxone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250 mg IM in a single dose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or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Ciprofloxacin 500 mg twice daily x 3 days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14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3018"/>
            <a:ext cx="8229600" cy="702110"/>
          </a:xfrm>
        </p:spPr>
        <p:txBody>
          <a:bodyPr>
            <a:normAutofit/>
          </a:bodyPr>
          <a:lstStyle/>
          <a:p>
            <a:r>
              <a:rPr lang="en-IN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Lymphogranuloma</a:t>
            </a:r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Venereum</a:t>
            </a:r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(LGV)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00149"/>
            <a:ext cx="7672389" cy="466853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Sexually transmitted Chlamydial disease that primarily involves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Lymphatics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A,B ,Ba ,C – </a:t>
            </a:r>
            <a:r>
              <a:rPr lang="en-US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TRACHOMA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 K – </a:t>
            </a:r>
            <a:r>
              <a:rPr lang="en-US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 </a:t>
            </a:r>
            <a:r>
              <a:rPr lang="en-US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CONJUCTIVITIS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L1,L2,L3 - </a:t>
            </a:r>
            <a:r>
              <a:rPr lang="en-US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LGV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I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Lymphogranuloma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venereum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caused by 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Chlamydia trachomatis  </a:t>
            </a:r>
            <a:r>
              <a:rPr lang="en-I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serovars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L1, L2 &amp; L3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LGV Sympto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67049" y="1714429"/>
            <a:ext cx="3043976" cy="44434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309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IN" sz="3600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Etiopathogenesis</a:t>
            </a:r>
            <a:endParaRPr lang="en-IN" sz="3600" b="1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Chlamydia enters minute skin disruptions during intercourse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Lymphotropic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causing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lymphangitis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 node necrosis and abscess formation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Fistulae and sinus tracts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276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952596" y="500042"/>
            <a:ext cx="8229600" cy="342921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Life cycle</a:t>
            </a:r>
          </a:p>
        </p:txBody>
      </p:sp>
      <p:pic>
        <p:nvPicPr>
          <p:cNvPr id="10" name="Picture 9" descr="img37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779" y="1219532"/>
            <a:ext cx="8263371" cy="5395581"/>
          </a:xfrm>
          <a:prstGeom prst="rect">
            <a:avLst/>
          </a:prstGeom>
        </p:spPr>
      </p:pic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5343496" y="871486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000" dirty="0"/>
              <a:t>Infection</a:t>
            </a:r>
          </a:p>
        </p:txBody>
      </p:sp>
      <p:sp>
        <p:nvSpPr>
          <p:cNvPr id="12" name="Down Arrow 11"/>
          <p:cNvSpPr/>
          <p:nvPr/>
        </p:nvSpPr>
        <p:spPr bwMode="auto">
          <a:xfrm>
            <a:off x="5995706" y="1333349"/>
            <a:ext cx="200589" cy="366880"/>
          </a:xfrm>
          <a:prstGeom prst="downArrow">
            <a:avLst/>
          </a:prstGeom>
          <a:solidFill>
            <a:srgbClr val="A76F7F"/>
          </a:solidFill>
          <a:ln>
            <a:solidFill>
              <a:srgbClr val="A76F7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95604" y="6143644"/>
            <a:ext cx="1714512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81687" y="4286256"/>
            <a:ext cx="857256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99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occurs through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metabollically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inactive elementary body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to metabolically active reticulate body occurs within the cells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685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 : 3-12 days.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 ulceration, which looks like herpes, is temporary and heals without scarring.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usually transient and passes unnoticed.</a:t>
            </a:r>
          </a:p>
        </p:txBody>
      </p:sp>
    </p:spTree>
    <p:extLst>
      <p:ext uri="{BB962C8B-B14F-4D97-AF65-F5344CB8AC3E}">
        <p14:creationId xmlns:p14="http://schemas.microsoft.com/office/powerpoint/2010/main" val="549248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4792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1327147"/>
            <a:ext cx="5967418" cy="496589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Inguinal syndrome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 = 10-30 days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common in males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 - 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Bubo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Inguinal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lymphadenopathy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Swelling in groin; unilateral in majority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Groove sign of </a:t>
            </a:r>
            <a:r>
              <a:rPr lang="en-IN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Greenblatt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both inguinal and femoral lymph nodes separated by the inguinal ligament </a:t>
            </a:r>
            <a:endParaRPr lang="en-IN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Rupture to form Multiple sinuses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Constitutional features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6452" y="1771651"/>
            <a:ext cx="4945548" cy="379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63585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Genital </a:t>
            </a:r>
            <a:r>
              <a:rPr lang="en-IN" b="1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syndrome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2051051"/>
            <a:ext cx="5453062" cy="4525963"/>
          </a:xfrm>
        </p:spPr>
        <p:txBody>
          <a:bodyPr>
            <a:norm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Inguinal </a:t>
            </a: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ulcerations/ Sinuses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Penile and scrotal elephantiasis.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Ram-rod penis.(S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axophone</a:t>
            </a:r>
            <a:r>
              <a:rPr lang="en-IN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Doughy tender swellings along dorsal </a:t>
            </a:r>
            <a:r>
              <a:rPr lang="en-IN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lymphatics</a:t>
            </a: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penis : </a:t>
            </a:r>
            <a:r>
              <a:rPr lang="en-IN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bubonuli</a:t>
            </a:r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Females-elephantiasis of the vulva and clitoris.</a:t>
            </a: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esthiomene</a:t>
            </a: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39043" y="286603"/>
            <a:ext cx="4262433" cy="322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9043" y="3643314"/>
            <a:ext cx="4185354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6738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3487" r="1" b="6464"/>
          <a:stretch/>
        </p:blipFill>
        <p:spPr bwMode="auto">
          <a:xfrm>
            <a:off x="1924026" y="1034637"/>
            <a:ext cx="3709989" cy="497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752"/>
          <a:stretch/>
        </p:blipFill>
        <p:spPr bwMode="auto">
          <a:xfrm>
            <a:off x="6430761" y="1034638"/>
            <a:ext cx="4213427" cy="497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538390" y="6008364"/>
            <a:ext cx="289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000" dirty="0"/>
              <a:t>Penile Elephantiasis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703927" y="6008364"/>
            <a:ext cx="36670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 err="1"/>
              <a:t>Vulval</a:t>
            </a:r>
            <a:r>
              <a:rPr lang="en-US" altLang="en-US" sz="2000" dirty="0"/>
              <a:t> Elephantiasis - </a:t>
            </a:r>
            <a:r>
              <a:rPr lang="en-US" altLang="en-US" sz="2000" dirty="0" err="1"/>
              <a:t>Esthiomene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357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Anorectal</a:t>
            </a: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syndrome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Rectal strictures,  Anal fissures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Edematous</a:t>
            </a: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rectal mucosa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IN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proctoscopy</a:t>
            </a: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friable and bleeding rectal mucosa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450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56372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 and Treatment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942976"/>
            <a:ext cx="10404158" cy="5726641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Microscopy: </a:t>
            </a: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Giemsa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 for  inclusion bodies</a:t>
            </a: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staining </a:t>
            </a: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ELISA rapid assays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Serology:</a:t>
            </a: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 fixation test </a:t>
            </a: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antibody test</a:t>
            </a:r>
            <a:endParaRPr lang="en-IN" b="1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LGV (NACO)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regimen :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Doxycycline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mg twice daily for 15 days.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regimen : Erythromycin base 500 mg four times daily for 15 days.</a:t>
            </a:r>
          </a:p>
        </p:txBody>
      </p:sp>
    </p:spTree>
    <p:extLst>
      <p:ext uri="{BB962C8B-B14F-4D97-AF65-F5344CB8AC3E}">
        <p14:creationId xmlns:p14="http://schemas.microsoft.com/office/powerpoint/2010/main" val="1658172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Donovanosis</a:t>
            </a:r>
            <a:endParaRPr lang="en-US" sz="32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chronic, destructive mildly contagious,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granulomatous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STI caused by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Calymmatobacterium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granulomatis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 : 8 - 80 days.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organism occurs inside large 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vacuolated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histiocytes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form of 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“closed safety pin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Pathogenesis 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Sites of trauma –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nodular lesion ‘lumps under the skin’.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b="1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048_3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49" b="11848"/>
          <a:stretch/>
        </p:blipFill>
        <p:spPr>
          <a:xfrm>
            <a:off x="7655888" y="3292996"/>
            <a:ext cx="4426574" cy="2955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7488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845734"/>
            <a:ext cx="6332220" cy="4023360"/>
          </a:xfrm>
        </p:spPr>
        <p:txBody>
          <a:bodyPr>
            <a:norm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Ulcerogranulomatous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or Fleshy exuberant type: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nontender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fleshy, exuberant, single or multiple, beefy-red ulcers that bleeds on touch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67631" y="1938337"/>
            <a:ext cx="4431865" cy="3476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06699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0" y="1444625"/>
            <a:ext cx="4040188" cy="3941763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hypertrophic or </a:t>
            </a:r>
            <a:r>
              <a:rPr lang="en-IN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verrucous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8150225" y="1444625"/>
            <a:ext cx="4041775" cy="394176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necrotic type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5" y="1943893"/>
            <a:ext cx="4434023" cy="3442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0313" y="1943893"/>
            <a:ext cx="5343355" cy="349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1712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Sclerotic or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Cicatricial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extensive formation of fibrous and scar tissue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Pseudobubo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Inguinal swelling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donovanosis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due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granuloma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4583" y="1845734"/>
            <a:ext cx="4991097" cy="389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109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732270" cy="402336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Microscopy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Giemsa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Leishman’s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(crush smear) for Donovan bodies.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Histopathology.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Wright-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Giemsa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 - demonstrates clusters of blue-to-black organisms that resemble safety pins within the vacuoles of enlarged macrophages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/>
          <a:srcRect l="5363" r="4637"/>
          <a:stretch/>
        </p:blipFill>
        <p:spPr bwMode="auto">
          <a:xfrm>
            <a:off x="8172450" y="2046392"/>
            <a:ext cx="3632964" cy="4140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6267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Doxycycline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mg twice daily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	or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Erythromycin base / stearate 500 mg QDS for 14 days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or</a:t>
            </a:r>
          </a:p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Azithromycin 500 mg BD for 14 days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2670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(CDC)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Recommended Regimen</a:t>
            </a: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Azithromycin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g orally once per week or 500 mg daily for at least 3 weeks and until all lesions have completely healed.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Alternative Regimens</a:t>
            </a: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Doxycycline 100 mg orally twice a day for at least 3 weeks and until all lesions have completely healed </a:t>
            </a:r>
            <a:r>
              <a:rPr lang="en-IN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Erythromycin base 500 mg orally four times a day for at least 3 weeks and until all lesions have completely healed.</a:t>
            </a:r>
            <a:endParaRPr lang="en-IN" b="1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defRPr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1588" lvl="7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725488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209890666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</TotalTime>
  <Words>610</Words>
  <Application>Microsoft Office PowerPoint</Application>
  <PresentationFormat>Widescreen</PresentationFormat>
  <Paragraphs>146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Retrospect</vt:lpstr>
      <vt:lpstr>STD  (Chancroid,Donovanosis, LGV)</vt:lpstr>
      <vt:lpstr>Chancroid</vt:lpstr>
      <vt:lpstr>Epidemiology</vt:lpstr>
      <vt:lpstr>Clinical features</vt:lpstr>
      <vt:lpstr>PowerPoint Presentation</vt:lpstr>
      <vt:lpstr>Investigations and Treatment</vt:lpstr>
      <vt:lpstr>PowerPoint Presentation</vt:lpstr>
      <vt:lpstr>Lymphogranuloma Venereum (LGV)</vt:lpstr>
      <vt:lpstr>PowerPoint Presentation</vt:lpstr>
      <vt:lpstr>PowerPoint Presentation</vt:lpstr>
      <vt:lpstr>PowerPoint Presentation</vt:lpstr>
      <vt:lpstr>Clinical features</vt:lpstr>
      <vt:lpstr>Clinical features</vt:lpstr>
      <vt:lpstr>Genital syndrome</vt:lpstr>
      <vt:lpstr>PowerPoint Presentation</vt:lpstr>
      <vt:lpstr>PowerPoint Presentation</vt:lpstr>
      <vt:lpstr>Investigations and Treatment</vt:lpstr>
      <vt:lpstr>Donovanosis</vt:lpstr>
      <vt:lpstr>PowerPoint Presentation</vt:lpstr>
      <vt:lpstr>PowerPoint Presentation</vt:lpstr>
      <vt:lpstr>PowerPoint Presentation</vt:lpstr>
      <vt:lpstr>Investigations</vt:lpstr>
      <vt:lpstr>Treatment</vt:lpstr>
      <vt:lpstr>Treatment (CDC)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STD  (Chancroid,Donovanosis, LGV)</dc:title>
  <dc:creator>Ashwin</dc:creator>
  <cp:lastModifiedBy>Ashwin</cp:lastModifiedBy>
  <cp:revision>3</cp:revision>
  <dcterms:created xsi:type="dcterms:W3CDTF">2024-09-06T05:45:59Z</dcterms:created>
  <dcterms:modified xsi:type="dcterms:W3CDTF">2024-09-06T06:07:48Z</dcterms:modified>
</cp:coreProperties>
</file>