
<file path=[Content_Types].xml><?xml version="1.0" encoding="utf-8"?>
<Types xmlns="http://schemas.openxmlformats.org/package/2006/content-types">
  <Default Extension="wav" ContentType="audio/x-wav"/>
  <Default Extension="jpeg" ContentType="image/jpeg"/>
  <Default Extension="JPG" ContentType="image/.jpg"/>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21"/>
  </p:notesMasterIdLst>
  <p:sldIdLst>
    <p:sldId id="256" r:id="rId4"/>
    <p:sldId id="300" r:id="rId5"/>
    <p:sldId id="305" r:id="rId6"/>
    <p:sldId id="298" r:id="rId7"/>
    <p:sldId id="275" r:id="rId8"/>
    <p:sldId id="277" r:id="rId9"/>
    <p:sldId id="278" r:id="rId10"/>
    <p:sldId id="279" r:id="rId11"/>
    <p:sldId id="307" r:id="rId12"/>
    <p:sldId id="282" r:id="rId13"/>
    <p:sldId id="311" r:id="rId14"/>
    <p:sldId id="334" r:id="rId15"/>
    <p:sldId id="342" r:id="rId16"/>
    <p:sldId id="265" r:id="rId17"/>
    <p:sldId id="315" r:id="rId18"/>
    <p:sldId id="336" r:id="rId19"/>
    <p:sldId id="371" r:id="rId20"/>
    <p:sldId id="338" r:id="rId22"/>
    <p:sldId id="340" r:id="rId23"/>
    <p:sldId id="327" r:id="rId24"/>
    <p:sldId id="261" r:id="rId25"/>
    <p:sldId id="329" r:id="rId26"/>
    <p:sldId id="287" r:id="rId27"/>
    <p:sldId id="331" r:id="rId28"/>
    <p:sldId id="344" r:id="rId29"/>
    <p:sldId id="348" r:id="rId30"/>
    <p:sldId id="370" r:id="rId31"/>
    <p:sldId id="350" r:id="rId32"/>
    <p:sldId id="352" r:id="rId33"/>
    <p:sldId id="353" r:id="rId34"/>
    <p:sldId id="347" r:id="rId35"/>
    <p:sldId id="273" r:id="rId36"/>
    <p:sldId id="274" r:id="rId37"/>
    <p:sldId id="356" r:id="rId38"/>
    <p:sldId id="284" r:id="rId39"/>
    <p:sldId id="285" r:id="rId40"/>
    <p:sldId id="323" r:id="rId41"/>
    <p:sldId id="324" r:id="rId42"/>
    <p:sldId id="360" r:id="rId43"/>
    <p:sldId id="366" r:id="rId44"/>
    <p:sldId id="293" r:id="rId45"/>
    <p:sldId id="369" r:id="rId46"/>
    <p:sldId id="367" r:id="rId47"/>
    <p:sldId id="364" r:id="rId48"/>
    <p:sldId id="302" r:id="rId49"/>
    <p:sldId id="363" r:id="rId50"/>
  </p:sldIdLst>
  <p:sldSz cx="9144000" cy="6858000" type="screen4x3"/>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howGuides="1">
      <p:cViewPr varScale="1">
        <p:scale>
          <a:sx n="72" d="100"/>
          <a:sy n="72" d="100"/>
        </p:scale>
        <p:origin x="-11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3" Type="http://schemas.openxmlformats.org/officeDocument/2006/relationships/tableStyles" Target="tableStyles.xml"/><Relationship Id="rId52" Type="http://schemas.openxmlformats.org/officeDocument/2006/relationships/viewProps" Target="viewProps.xml"/><Relationship Id="rId51" Type="http://schemas.openxmlformats.org/officeDocument/2006/relationships/presProps" Target="presProps.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notesMaster" Target="notesMasters/notesMaster1.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IN" sz="1200" b="0" i="0" u="none" strike="noStrike" kern="1200" cap="none" spc="0" normalizeH="0" baseline="0" noProof="0">
              <a:ln>
                <a:noFill/>
              </a:ln>
              <a:solidFill>
                <a:schemeClr val="tx1"/>
              </a:solidFill>
              <a:effectLst/>
              <a:uLnTx/>
              <a:uFillTx/>
              <a:latin typeface="+mn-lt"/>
              <a:ea typeface="+mn-ea"/>
              <a:cs typeface="+mn-cs"/>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E1717697-FD9A-4CE1-A90B-CA93380444A7}" type="datetimeFigureOut">
              <a:rPr kumimoji="0" lang="en-IN" sz="1200" b="0" i="0" u="none" strike="noStrike" kern="1200" cap="none" spc="0" normalizeH="0" baseline="0" noProof="0">
                <a:ln>
                  <a:noFill/>
                </a:ln>
                <a:solidFill>
                  <a:schemeClr val="tx1"/>
                </a:solidFill>
                <a:effectLst/>
                <a:uLnTx/>
                <a:uFillTx/>
                <a:latin typeface="+mn-lt"/>
                <a:ea typeface="+mn-ea"/>
                <a:cs typeface="+mn-cs"/>
              </a:rPr>
            </a:fld>
            <a:endParaRPr kumimoji="0" lang="en-IN" sz="1200" b="0" i="0" u="none" strike="noStrike" kern="1200" cap="none" spc="0" normalizeH="0" baseline="0" noProof="0">
              <a:ln>
                <a:noFill/>
              </a:ln>
              <a:solidFill>
                <a:schemeClr val="tx1"/>
              </a:solidFill>
              <a:effectLst/>
              <a:uLnTx/>
              <a:uFillTx/>
              <a:latin typeface="+mn-lt"/>
              <a:ea typeface="+mn-ea"/>
              <a:cs typeface="+mn-cs"/>
            </a:endParaRP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en-IN" sz="1200" b="0" i="0" u="none" strike="noStrike" kern="1200" cap="none" spc="0" normalizeH="0" baseline="0" noProof="0">
              <a:ln>
                <a:noFill/>
              </a:ln>
              <a:solidFill>
                <a:schemeClr val="tx1"/>
              </a:solidFill>
              <a:effectLst/>
              <a:uLnTx/>
              <a:uFillTx/>
              <a:latin typeface="+mn-lt"/>
              <a:ea typeface="+mn-ea"/>
              <a:cs typeface="+mn-cs"/>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Click to edit Master text styles</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Second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Third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Fourth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Fifth level</a:t>
            </a:r>
            <a:endParaRPr kumimoji="0" lang="en-IN" sz="1200" b="0" i="0" u="none" strike="noStrike" kern="1200" cap="none" spc="0" normalizeH="0" baseline="0" noProof="0">
              <a:ln>
                <a:noFill/>
              </a:ln>
              <a:solidFill>
                <a:schemeClr val="tx1"/>
              </a:solidFill>
              <a:effectLst/>
              <a:uLnTx/>
              <a:uFillTx/>
              <a:latin typeface="+mn-lt"/>
              <a:ea typeface="+mn-ea"/>
              <a:cs typeface="+mn-cs"/>
            </a:endParaRP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IN" sz="1200" b="0" i="0" u="none" strike="noStrike" kern="1200" cap="none" spc="0" normalizeH="0" baseline="0" noProof="0">
              <a:ln>
                <a:noFill/>
              </a:ln>
              <a:solidFill>
                <a:schemeClr val="tx1"/>
              </a:solidFill>
              <a:effectLst/>
              <a:uLnTx/>
              <a:uFillTx/>
              <a:latin typeface="+mn-lt"/>
              <a:ea typeface="+mn-ea"/>
              <a:cs typeface="+mn-cs"/>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p>
            <a:pPr lvl="0" algn="r" eaLnBrk="1" hangingPunct="1">
              <a:buNone/>
            </a:pPr>
            <a:fld id="{9A0DB2DC-4C9A-4742-B13C-FB6460FD3503}" type="slidenum">
              <a:rPr lang="en-IN" altLang="x-none" sz="1200" dirty="0">
                <a:latin typeface="Calibri" panose="020F0502020204030204" pitchFamily="34" charset="0"/>
              </a:rPr>
            </a:fld>
            <a:endParaRPr lang="en-IN" altLang="x-none" sz="1200" dirty="0">
              <a:latin typeface="Calibri" panose="020F0502020204030204" pitchFamily="34"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Rectangle 7"/>
          <p:cNvSpPr txBox="1">
            <a:spLocks noGrp="1" noChangeArrowheads="1"/>
          </p:cNvSpPr>
          <p:nvPr>
            <p:ph type="sldNum" sz="quarter"/>
          </p:nvPr>
        </p:nvSpPr>
        <p:spPr bwMode="auto">
          <a:noFill/>
          <a:ln>
            <a:noFill/>
            <a:miter lim="800000"/>
          </a:ln>
        </p:spPr>
        <p:txBody>
          <a:bodyPr wrap="square" lIns="91440" tIns="45720" rIns="91440" bIns="45720" numCol="1" rtlCol="0" anchor="b" anchorCtr="0" compatLnSpc="1"/>
          <a:p>
            <a:pPr lvl="0" algn="r" eaLnBrk="1" hangingPunct="1">
              <a:buNone/>
            </a:pPr>
            <a:fld id="{9A0DB2DC-4C9A-4742-B13C-FB6460FD3503}" type="slidenum">
              <a:rPr lang="en-US" sz="1200" dirty="0">
                <a:solidFill>
                  <a:srgbClr val="000000"/>
                </a:solidFill>
                <a:latin typeface="Calibri" panose="020F0502020204030204" pitchFamily="34" charset="0"/>
              </a:rPr>
            </a:fld>
            <a:endParaRPr lang="en-US" sz="1200" dirty="0">
              <a:solidFill>
                <a:srgbClr val="000000"/>
              </a:solidFill>
              <a:latin typeface="Calibri" panose="020F0502020204030204" pitchFamily="34" charset="0"/>
            </a:endParaRPr>
          </a:p>
        </p:txBody>
      </p:sp>
      <p:sp>
        <p:nvSpPr>
          <p:cNvPr id="66563" name="Rectangle 2"/>
          <p:cNvSpPr>
            <a:spLocks noGrp="1" noRot="1" noChangeAspect="1" noTextEdit="1"/>
          </p:cNvSpPr>
          <p:nvPr>
            <p:ph type="sldImg"/>
          </p:nvPr>
        </p:nvSpPr>
        <p:spPr>
          <a:xfrm>
            <a:off x="1144588" y="687388"/>
            <a:ext cx="4568825" cy="3427412"/>
          </a:xfrm>
          <a:ln>
            <a:solidFill>
              <a:srgbClr val="000000">
                <a:alpha val="100000"/>
              </a:srgbClr>
            </a:solidFill>
            <a:miter lim="800000"/>
          </a:ln>
        </p:spPr>
      </p:sp>
      <p:sp>
        <p:nvSpPr>
          <p:cNvPr id="66564" name="Rectangle 3"/>
          <p:cNvSpPr>
            <a:spLocks noGrp="1"/>
          </p:cNvSpPr>
          <p:nvPr>
            <p:ph type="body" idx="1"/>
          </p:nvPr>
        </p:nvSpPr>
        <p:spPr>
          <a:xfrm>
            <a:off x="719138" y="4319588"/>
            <a:ext cx="5029200" cy="4111625"/>
          </a:xfrm>
          <a:noFill/>
          <a:ln>
            <a:noFill/>
          </a:ln>
        </p:spPr>
        <p:txBody>
          <a:bodyPr wrap="square" lIns="91440" tIns="45720" rIns="91440" bIns="45720" anchor="t" anchorCtr="0"/>
          <a:p>
            <a:pPr marL="190500" lvl="0" indent="-190500" defTabSz="914400" eaLnBrk="1" hangingPunct="1">
              <a:spcAft>
                <a:spcPct val="20000"/>
              </a:spcAft>
              <a:tabLst>
                <a:tab pos="339725" algn="l"/>
              </a:tabLst>
            </a:pPr>
            <a:r>
              <a:rPr sz="1000" b="1" dirty="0"/>
              <a:t>	This slide is animated.</a:t>
            </a:r>
            <a:endParaRPr sz="1000" dirty="0">
              <a:cs typeface="Arial" panose="020B0604020202020204" pitchFamily="34" charset="0"/>
            </a:endParaRPr>
          </a:p>
          <a:p>
            <a:pPr marL="190500" lvl="0" indent="-190500" defTabSz="914400" eaLnBrk="1" hangingPunct="1">
              <a:tabLst>
                <a:tab pos="339725" algn="l"/>
              </a:tabLst>
            </a:pPr>
            <a:r>
              <a:rPr sz="1000" dirty="0">
                <a:cs typeface="Arial" panose="020B0604020202020204" pitchFamily="34" charset="0"/>
              </a:rPr>
              <a:t>	Based on the pioneering work of Dr. Arvid Carlsson and a growing body of evidence,</a:t>
            </a:r>
            <a:endParaRPr sz="1000" dirty="0">
              <a:cs typeface="Arial" panose="020B0604020202020204" pitchFamily="34" charset="0"/>
            </a:endParaRPr>
          </a:p>
          <a:p>
            <a:pPr marL="190500" lvl="0" indent="-190500" defTabSz="914400" eaLnBrk="1" hangingPunct="1">
              <a:tabLst>
                <a:tab pos="339725" algn="l"/>
              </a:tabLst>
            </a:pPr>
            <a:r>
              <a:rPr sz="1000" dirty="0">
                <a:cs typeface="Arial" panose="020B0604020202020204" pitchFamily="34" charset="0"/>
              </a:rPr>
              <a:t>	the predominant hypothesis regarding the pathophysiology of schizophrenia is that</a:t>
            </a:r>
            <a:endParaRPr sz="1000" dirty="0">
              <a:cs typeface="Arial" panose="020B0604020202020204" pitchFamily="34" charset="0"/>
            </a:endParaRPr>
          </a:p>
          <a:p>
            <a:pPr marL="190500" lvl="0" indent="-190500" defTabSz="914400" eaLnBrk="1" hangingPunct="1">
              <a:tabLst>
                <a:tab pos="339725" algn="l"/>
              </a:tabLst>
            </a:pPr>
            <a:r>
              <a:rPr sz="1000" dirty="0">
                <a:cs typeface="Arial" panose="020B0604020202020204" pitchFamily="34" charset="0"/>
              </a:rPr>
              <a:t>	it is associated with impaired dopamine neurotransmission in the brain.</a:t>
            </a:r>
            <a:r>
              <a:rPr sz="1000" baseline="30000" dirty="0">
                <a:cs typeface="Arial" panose="020B0604020202020204" pitchFamily="34" charset="0"/>
              </a:rPr>
              <a:t>1-3</a:t>
            </a:r>
            <a:r>
              <a:rPr sz="1000" dirty="0">
                <a:cs typeface="Arial" panose="020B0604020202020204" pitchFamily="34" charset="0"/>
              </a:rPr>
              <a:t> Four major </a:t>
            </a:r>
            <a:endParaRPr sz="1000" dirty="0">
              <a:cs typeface="Arial" panose="020B0604020202020204" pitchFamily="34" charset="0"/>
            </a:endParaRPr>
          </a:p>
          <a:p>
            <a:pPr marL="190500" lvl="0" indent="-190500" defTabSz="914400" eaLnBrk="1" hangingPunct="1">
              <a:spcAft>
                <a:spcPct val="30000"/>
              </a:spcAft>
              <a:tabLst>
                <a:tab pos="339725" algn="l"/>
              </a:tabLst>
            </a:pPr>
            <a:r>
              <a:rPr sz="1000" dirty="0">
                <a:cs typeface="Arial" panose="020B0604020202020204" pitchFamily="34" charset="0"/>
              </a:rPr>
              <a:t>	dopaminergic pathways have been described:</a:t>
            </a:r>
            <a:endParaRPr sz="1000" dirty="0">
              <a:cs typeface="Times New Roman" panose="02020603050405020304" pitchFamily="18" charset="0"/>
            </a:endParaRPr>
          </a:p>
          <a:p>
            <a:pPr marL="476250" lvl="1" indent="-190500" defTabSz="914400" eaLnBrk="1" hangingPunct="1">
              <a:spcAft>
                <a:spcPct val="30000"/>
              </a:spcAft>
              <a:tabLst>
                <a:tab pos="339725" algn="l"/>
              </a:tabLst>
            </a:pPr>
            <a:r>
              <a:rPr sz="1000" dirty="0">
                <a:latin typeface="Arial" panose="020B0604020202020204" pitchFamily="34" charset="0"/>
                <a:ea typeface="Arial" panose="020B0604020202020204" pitchFamily="34" charset="0"/>
              </a:rPr>
              <a:t>•</a:t>
            </a:r>
            <a:r>
              <a:rPr sz="1000" dirty="0">
                <a:cs typeface="Arial" panose="020B0604020202020204" pitchFamily="34" charset="0"/>
              </a:rPr>
              <a:t>	The mesolimbic pathway originates from the midbrain ventral tegmental area and innervates the ventral striatum (nucleus accumbens), olfactory tubercle, and parts of the limbic system.</a:t>
            </a:r>
            <a:r>
              <a:rPr sz="1000" dirty="0"/>
              <a:t> </a:t>
            </a:r>
            <a:endParaRPr sz="1000" dirty="0"/>
          </a:p>
          <a:p>
            <a:pPr marL="476250" lvl="1" indent="-190500" defTabSz="914400" eaLnBrk="1" hangingPunct="1">
              <a:spcAft>
                <a:spcPct val="30000"/>
              </a:spcAft>
              <a:tabLst>
                <a:tab pos="339725" algn="l"/>
              </a:tabLst>
            </a:pPr>
            <a:r>
              <a:rPr sz="1000" dirty="0">
                <a:latin typeface="Arial" panose="020B0604020202020204" pitchFamily="34" charset="0"/>
                <a:ea typeface="Arial" panose="020B0604020202020204" pitchFamily="34" charset="0"/>
              </a:rPr>
              <a:t>•</a:t>
            </a:r>
            <a:r>
              <a:rPr sz="1000" dirty="0">
                <a:cs typeface="Arial" panose="020B0604020202020204" pitchFamily="34" charset="0"/>
              </a:rPr>
              <a:t> The mesocortical pathway also originates from the midbrain ventral tegmental area and innervates areas of the frontal cortex. It has been implicated in aspects of learning and memory. </a:t>
            </a:r>
            <a:endParaRPr sz="1000" dirty="0">
              <a:cs typeface="Arial" panose="020B0604020202020204" pitchFamily="34" charset="0"/>
            </a:endParaRPr>
          </a:p>
          <a:p>
            <a:pPr marL="476250" lvl="1" indent="-190500" defTabSz="914400" eaLnBrk="1" hangingPunct="1">
              <a:spcAft>
                <a:spcPct val="30000"/>
              </a:spcAft>
              <a:tabLst>
                <a:tab pos="339725" algn="l"/>
              </a:tabLst>
            </a:pPr>
            <a:r>
              <a:rPr sz="1000" dirty="0">
                <a:latin typeface="Arial" panose="020B0604020202020204" pitchFamily="34" charset="0"/>
                <a:ea typeface="Arial" panose="020B0604020202020204" pitchFamily="34" charset="0"/>
              </a:rPr>
              <a:t>•</a:t>
            </a:r>
            <a:r>
              <a:rPr sz="1000" dirty="0">
                <a:cs typeface="Arial" panose="020B0604020202020204" pitchFamily="34" charset="0"/>
              </a:rPr>
              <a:t>	</a:t>
            </a:r>
            <a:r>
              <a:rPr sz="1000" dirty="0">
                <a:cs typeface="Times New Roman" panose="02020603050405020304" pitchFamily="18" charset="0"/>
              </a:rPr>
              <a:t>The nigrostriatal pathway is involved in control of movement.</a:t>
            </a:r>
            <a:r>
              <a:rPr sz="1000" dirty="0">
                <a:cs typeface="Arial" panose="020B0604020202020204" pitchFamily="34" charset="0"/>
              </a:rPr>
              <a:t> </a:t>
            </a:r>
            <a:endParaRPr sz="1000" dirty="0">
              <a:cs typeface="Arial" panose="020B0604020202020204" pitchFamily="34" charset="0"/>
            </a:endParaRPr>
          </a:p>
          <a:p>
            <a:pPr marL="476250" lvl="1" indent="-190500" defTabSz="914400" eaLnBrk="1" hangingPunct="1">
              <a:spcAft>
                <a:spcPct val="30000"/>
              </a:spcAft>
              <a:tabLst>
                <a:tab pos="339725" algn="l"/>
              </a:tabLst>
            </a:pPr>
            <a:r>
              <a:rPr sz="1000" dirty="0">
                <a:latin typeface="Arial" panose="020B0604020202020204" pitchFamily="34" charset="0"/>
                <a:ea typeface="Arial" panose="020B0604020202020204" pitchFamily="34" charset="0"/>
              </a:rPr>
              <a:t>•</a:t>
            </a:r>
            <a:r>
              <a:rPr sz="1000" dirty="0">
                <a:cs typeface="Times New Roman" panose="02020603050405020304" pitchFamily="18" charset="0"/>
              </a:rPr>
              <a:t> The tuberoinfundibular pathway projects from the hypothalamus to the anterior pituitary gland and controls prolactin secretion.</a:t>
            </a:r>
            <a:r>
              <a:rPr sz="1000" dirty="0">
                <a:cs typeface="Arial" panose="020B0604020202020204" pitchFamily="34" charset="0"/>
              </a:rPr>
              <a:t> </a:t>
            </a:r>
            <a:endParaRPr sz="1000" dirty="0">
              <a:cs typeface="Arial" panose="020B0604020202020204" pitchFamily="34" charset="0"/>
            </a:endParaRPr>
          </a:p>
          <a:p>
            <a:pPr marL="190500" lvl="0" indent="-190500" defTabSz="914400" eaLnBrk="1" hangingPunct="1">
              <a:spcAft>
                <a:spcPct val="30000"/>
              </a:spcAft>
              <a:tabLst>
                <a:tab pos="339725" algn="l"/>
              </a:tabLst>
            </a:pPr>
            <a:r>
              <a:rPr sz="1000" dirty="0">
                <a:cs typeface="Arial" panose="020B0604020202020204" pitchFamily="34" charset="0"/>
              </a:rPr>
              <a:t>Overactivity of the mesolimbic pathway has been implicated in development of positive symptoms of schizophrenia.</a:t>
            </a:r>
            <a:r>
              <a:rPr sz="1000" dirty="0"/>
              <a:t> </a:t>
            </a:r>
            <a:endParaRPr sz="1000" dirty="0"/>
          </a:p>
          <a:p>
            <a:pPr marL="190500" lvl="0" indent="-190500" defTabSz="914400" eaLnBrk="1" hangingPunct="1">
              <a:spcAft>
                <a:spcPct val="30000"/>
              </a:spcAft>
              <a:tabLst>
                <a:tab pos="339725" algn="l"/>
              </a:tabLst>
            </a:pPr>
            <a:r>
              <a:rPr sz="1000" dirty="0">
                <a:cs typeface="Arial" panose="020B0604020202020204" pitchFamily="34" charset="0"/>
              </a:rPr>
              <a:t>The negative and some cognitive symptoms of schizophrenia have been associated with a reduction of dopamine activity in the mesocortical pathways</a:t>
            </a:r>
            <a:r>
              <a:rPr sz="1000" dirty="0"/>
              <a:t>.</a:t>
            </a:r>
            <a:endParaRPr sz="1000" dirty="0"/>
          </a:p>
          <a:p>
            <a:pPr marL="190500" lvl="0" indent="-190500" defTabSz="914400" eaLnBrk="1" hangingPunct="1">
              <a:tabLst>
                <a:tab pos="339725" algn="l"/>
              </a:tabLst>
            </a:pPr>
            <a:r>
              <a:rPr sz="1000" dirty="0">
                <a:cs typeface="Arial" panose="020B0604020202020204" pitchFamily="34" charset="0"/>
              </a:rPr>
              <a:t>	The overall goal of treatment is to reduce the activity of hyperactive pathways mediating psychosis and to increase the activity of hypoactive pathways that seem to mediate negative and cognitive symptoms, while simultaneously preserving the activity of those pathways that regulate motor movement and prolactin secretion.</a:t>
            </a:r>
            <a:r>
              <a:rPr sz="1000" dirty="0"/>
              <a:t> </a:t>
            </a:r>
            <a:endParaRPr sz="1000" dirty="0"/>
          </a:p>
        </p:txBody>
      </p:sp>
      <p:sp>
        <p:nvSpPr>
          <p:cNvPr id="66565" name="Rectangle 4"/>
          <p:cNvSpPr/>
          <p:nvPr/>
        </p:nvSpPr>
        <p:spPr>
          <a:xfrm>
            <a:off x="912813" y="8026400"/>
            <a:ext cx="5518150" cy="841375"/>
          </a:xfrm>
          <a:prstGeom prst="rect">
            <a:avLst/>
          </a:prstGeom>
          <a:noFill/>
          <a:ln w="28575">
            <a:noFill/>
          </a:ln>
        </p:spPr>
        <p:txBody>
          <a:bodyPr lIns="89730" tIns="44865" rIns="89730" bIns="44865" anchor="b" anchorCtr="0">
            <a:spAutoFit/>
          </a:bodyPr>
          <a:p>
            <a:pPr marL="171450" lvl="0" indent="-171450" defTabSz="897255">
              <a:spcAft>
                <a:spcPct val="20000"/>
              </a:spcAft>
            </a:pPr>
            <a:r>
              <a:rPr sz="900" dirty="0">
                <a:solidFill>
                  <a:srgbClr val="000000"/>
                </a:solidFill>
                <a:latin typeface="Arial" panose="020B0604020202020204" pitchFamily="34" charset="0"/>
                <a:cs typeface="Times New Roman" panose="02020603050405020304" pitchFamily="18" charset="0"/>
              </a:rPr>
              <a:t>1.	Carlsson A. The dopamine theory revisited. In: Hirsch SR, Weiberger DR, eds. </a:t>
            </a:r>
            <a:r>
              <a:rPr sz="900" i="1" dirty="0">
                <a:solidFill>
                  <a:srgbClr val="000000"/>
                </a:solidFill>
                <a:latin typeface="Arial" panose="020B0604020202020204" pitchFamily="34" charset="0"/>
                <a:cs typeface="Times New Roman" panose="02020603050405020304" pitchFamily="18" charset="0"/>
              </a:rPr>
              <a:t>Schizophrenia.</a:t>
            </a:r>
            <a:r>
              <a:rPr sz="900" dirty="0">
                <a:solidFill>
                  <a:srgbClr val="000000"/>
                </a:solidFill>
                <a:latin typeface="Arial" panose="020B0604020202020204" pitchFamily="34" charset="0"/>
                <a:cs typeface="Times New Roman" panose="02020603050405020304" pitchFamily="18" charset="0"/>
              </a:rPr>
              <a:t> Oxford, UK: Blackwell Science;1995;379.</a:t>
            </a:r>
            <a:endParaRPr sz="900" dirty="0">
              <a:solidFill>
                <a:srgbClr val="000000"/>
              </a:solidFill>
              <a:latin typeface="Arial" panose="020B0604020202020204" pitchFamily="34" charset="0"/>
              <a:cs typeface="Times New Roman" panose="02020603050405020304" pitchFamily="18" charset="0"/>
            </a:endParaRPr>
          </a:p>
          <a:p>
            <a:pPr marL="171450" lvl="0" indent="-171450" defTabSz="897255">
              <a:spcAft>
                <a:spcPct val="20000"/>
              </a:spcAft>
            </a:pPr>
            <a:r>
              <a:rPr sz="900" dirty="0">
                <a:solidFill>
                  <a:srgbClr val="000000"/>
                </a:solidFill>
                <a:latin typeface="Arial" panose="020B0604020202020204" pitchFamily="34" charset="0"/>
              </a:rPr>
              <a:t>2.	Laruelle M, Abi-Dargham A. Dopamine as the wind of the psychotic fire: new evidence from brain imaging studies.</a:t>
            </a:r>
            <a:r>
              <a:rPr sz="900" i="1" dirty="0">
                <a:solidFill>
                  <a:srgbClr val="000000"/>
                </a:solidFill>
                <a:latin typeface="Arial" panose="020B0604020202020204" pitchFamily="34" charset="0"/>
              </a:rPr>
              <a:t> J Psychopharmacol</a:t>
            </a:r>
            <a:r>
              <a:rPr sz="900" dirty="0">
                <a:solidFill>
                  <a:srgbClr val="000000"/>
                </a:solidFill>
                <a:latin typeface="Arial" panose="020B0604020202020204" pitchFamily="34" charset="0"/>
              </a:rPr>
              <a:t>. 1999;13:358.</a:t>
            </a:r>
            <a:endParaRPr sz="900" dirty="0">
              <a:solidFill>
                <a:srgbClr val="000000"/>
              </a:solidFill>
              <a:latin typeface="Arial" panose="020B0604020202020204" pitchFamily="34" charset="0"/>
              <a:cs typeface="Times New Roman" panose="02020603050405020304" pitchFamily="18" charset="0"/>
            </a:endParaRPr>
          </a:p>
          <a:p>
            <a:pPr marL="171450" lvl="0" indent="-171450" defTabSz="897255">
              <a:spcAft>
                <a:spcPct val="20000"/>
              </a:spcAft>
            </a:pPr>
            <a:r>
              <a:rPr sz="900" dirty="0">
                <a:solidFill>
                  <a:srgbClr val="000000"/>
                </a:solidFill>
                <a:latin typeface="Arial" panose="020B0604020202020204" pitchFamily="34" charset="0"/>
              </a:rPr>
              <a:t>3.	Seeman P. Antipsychotic drugs, dopamine receptors, and schizophrenia. </a:t>
            </a:r>
            <a:r>
              <a:rPr sz="900" i="1" dirty="0">
                <a:solidFill>
                  <a:srgbClr val="000000"/>
                </a:solidFill>
                <a:latin typeface="Arial" panose="020B0604020202020204" pitchFamily="34" charset="0"/>
              </a:rPr>
              <a:t>Clin Neurosci Res</a:t>
            </a:r>
            <a:r>
              <a:rPr sz="900" dirty="0">
                <a:solidFill>
                  <a:srgbClr val="000000"/>
                </a:solidFill>
                <a:latin typeface="Arial" panose="020B0604020202020204" pitchFamily="34" charset="0"/>
              </a:rPr>
              <a:t>. 2001;1:53.</a:t>
            </a:r>
            <a:endParaRPr sz="900" dirty="0">
              <a:solidFill>
                <a:srgbClr val="000000"/>
              </a:solidFill>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grpSp>
        <p:nvGrpSpPr>
          <p:cNvPr id="3074" name="Group 60"/>
          <p:cNvGrpSpPr/>
          <p:nvPr/>
        </p:nvGrpSpPr>
        <p:grpSpPr>
          <a:xfrm>
            <a:off x="-382587" y="0"/>
            <a:ext cx="9932987" cy="6858000"/>
            <a:chOff x="-382404" y="0"/>
            <a:chExt cx="9932332" cy="6858000"/>
          </a:xfrm>
        </p:grpSpPr>
        <p:grpSp>
          <p:nvGrpSpPr>
            <p:cNvPr id="3084" name="Group 44"/>
            <p:cNvGrpSpPr/>
            <p:nvPr/>
          </p:nvGrpSpPr>
          <p:grpSpPr>
            <a:xfrm>
              <a:off x="159" y="0"/>
              <a:ext cx="9143396" cy="6858000"/>
              <a:chOff x="159" y="0"/>
              <a:chExt cx="9143396" cy="6858000"/>
            </a:xfrm>
          </p:grpSpPr>
          <p:grpSp>
            <p:nvGrpSpPr>
              <p:cNvPr id="3107" name="Group 4"/>
              <p:cNvGrpSpPr/>
              <p:nvPr/>
            </p:nvGrpSpPr>
            <p:grpSpPr>
              <a:xfrm>
                <a:off x="159" y="0"/>
                <a:ext cx="2514434" cy="6858000"/>
                <a:chOff x="159" y="0"/>
                <a:chExt cx="2514434" cy="6858000"/>
              </a:xfrm>
            </p:grpSpPr>
            <p:sp>
              <p:nvSpPr>
                <p:cNvPr id="118" name="Rectangle 117"/>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9"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0"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3108" name="Group 5"/>
              <p:cNvGrpSpPr/>
              <p:nvPr/>
            </p:nvGrpSpPr>
            <p:grpSpPr>
              <a:xfrm>
                <a:off x="422406" y="0"/>
                <a:ext cx="2514434" cy="6858000"/>
                <a:chOff x="-504" y="0"/>
                <a:chExt cx="2514434" cy="6858000"/>
              </a:xfrm>
            </p:grpSpPr>
            <p:sp>
              <p:nvSpPr>
                <p:cNvPr id="103" name="Rectangle 102"/>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6" name="Rectangle 115"/>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7" name="Rectangle 116"/>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3109" name="Group 9"/>
              <p:cNvGrpSpPr/>
              <p:nvPr/>
            </p:nvGrpSpPr>
            <p:grpSpPr>
              <a:xfrm rot="10800000">
                <a:off x="6629121" y="0"/>
                <a:ext cx="2514434" cy="6858000"/>
                <a:chOff x="445" y="0"/>
                <a:chExt cx="2514434" cy="6858000"/>
              </a:xfrm>
            </p:grpSpPr>
            <p:sp>
              <p:nvSpPr>
                <p:cNvPr id="94" name="Rectangle 93"/>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1" name="Rectangle 100"/>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2" name="Rectangle 101"/>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91" name="Rectangle 90"/>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2" name="Rectangle 91"/>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3" name="Rectangle 92"/>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63" name="Freeform 62"/>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1" fmla="*/ 0 w 9144000"/>
                <a:gd name="connsiteY0-2" fmla="*/ 1270659 h 1330035"/>
                <a:gd name="connsiteX1-3" fmla="*/ 1674420 w 9144000"/>
                <a:gd name="connsiteY1-4" fmla="*/ 1318160 h 1330035"/>
                <a:gd name="connsiteX2-5" fmla="*/ 4120737 w 9144000"/>
                <a:gd name="connsiteY2-6" fmla="*/ 1199407 h 1330035"/>
                <a:gd name="connsiteX3-7" fmla="*/ 7172696 w 9144000"/>
                <a:gd name="connsiteY3-8" fmla="*/ 760020 h 1330035"/>
                <a:gd name="connsiteX4-9" fmla="*/ 9144000 w 9144000"/>
                <a:gd name="connsiteY4-10" fmla="*/ 0 h 1330035"/>
                <a:gd name="connsiteX0-11" fmla="*/ 0 w 9144000"/>
                <a:gd name="connsiteY0-12" fmla="*/ 1270659 h 1330035"/>
                <a:gd name="connsiteX1-13" fmla="*/ 1674420 w 9144000"/>
                <a:gd name="connsiteY1-14" fmla="*/ 1318160 h 1330035"/>
                <a:gd name="connsiteX2-15" fmla="*/ 4120737 w 9144000"/>
                <a:gd name="connsiteY2-16" fmla="*/ 1199407 h 1330035"/>
                <a:gd name="connsiteX3-17" fmla="*/ 7172696 w 9144000"/>
                <a:gd name="connsiteY3-18" fmla="*/ 760020 h 1330035"/>
                <a:gd name="connsiteX4-19" fmla="*/ 9144000 w 9144000"/>
                <a:gd name="connsiteY4-20" fmla="*/ 0 h 1330035"/>
                <a:gd name="connsiteX0-21" fmla="*/ 0 w 9144000"/>
                <a:gd name="connsiteY0-22" fmla="*/ 1270659 h 1330035"/>
                <a:gd name="connsiteX1-23" fmla="*/ 1674420 w 9144000"/>
                <a:gd name="connsiteY1-24" fmla="*/ 1318160 h 1330035"/>
                <a:gd name="connsiteX2-25" fmla="*/ 4120737 w 9144000"/>
                <a:gd name="connsiteY2-26" fmla="*/ 1199407 h 1330035"/>
                <a:gd name="connsiteX3-27" fmla="*/ 7172696 w 9144000"/>
                <a:gd name="connsiteY3-28" fmla="*/ 760020 h 1330035"/>
                <a:gd name="connsiteX4-29" fmla="*/ 9144000 w 9144000"/>
                <a:gd name="connsiteY4-30" fmla="*/ 0 h 1330035"/>
                <a:gd name="connsiteX0-31" fmla="*/ 0 w 9144000"/>
                <a:gd name="connsiteY0-32" fmla="*/ 1116279 h 1175655"/>
                <a:gd name="connsiteX1-33" fmla="*/ 1674420 w 9144000"/>
                <a:gd name="connsiteY1-34" fmla="*/ 1163780 h 1175655"/>
                <a:gd name="connsiteX2-35" fmla="*/ 4120737 w 9144000"/>
                <a:gd name="connsiteY2-36" fmla="*/ 1045027 h 1175655"/>
                <a:gd name="connsiteX3-37" fmla="*/ 7172696 w 9144000"/>
                <a:gd name="connsiteY3-38" fmla="*/ 605640 h 1175655"/>
                <a:gd name="connsiteX4-39" fmla="*/ 9144000 w 9144000"/>
                <a:gd name="connsiteY4-40" fmla="*/ 0 h 117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4" name="Freeform 63"/>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5" name="Freeform 64"/>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7" name="Freeform 66"/>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8" name="Freeform 67"/>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9" name="Hexagon 68"/>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2" name="Hexagon 71"/>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3" name="Hexagon 72"/>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4" name="Hexagon 73"/>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5" name="Hexagon 74"/>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6" name="Freeform 75"/>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261499"/>
                <a:gd name="connsiteY0-2" fmla="*/ 105098 h 1388236"/>
                <a:gd name="connsiteX1-3" fmla="*/ 56357 w 1261499"/>
                <a:gd name="connsiteY1-4" fmla="*/ 0 h 1388236"/>
                <a:gd name="connsiteX2-5" fmla="*/ 865241 w 1261499"/>
                <a:gd name="connsiteY2-6" fmla="*/ 0 h 1388236"/>
                <a:gd name="connsiteX3-7" fmla="*/ 1261499 w 1261499"/>
                <a:gd name="connsiteY3-8" fmla="*/ 694118 h 1388236"/>
                <a:gd name="connsiteX4-9" fmla="*/ 865241 w 1261499"/>
                <a:gd name="connsiteY4-10" fmla="*/ 1388236 h 1388236"/>
                <a:gd name="connsiteX5-11" fmla="*/ 56357 w 1261499"/>
                <a:gd name="connsiteY5-12" fmla="*/ 1388236 h 1388236"/>
                <a:gd name="connsiteX6-13" fmla="*/ 0 w 1261499"/>
                <a:gd name="connsiteY6-14" fmla="*/ 105098 h 1388236"/>
                <a:gd name="connsiteX0-15" fmla="*/ 0 w 1261499"/>
                <a:gd name="connsiteY0-16" fmla="*/ 105098 h 1388236"/>
                <a:gd name="connsiteX1-17" fmla="*/ 56357 w 1261499"/>
                <a:gd name="connsiteY1-18" fmla="*/ 0 h 1388236"/>
                <a:gd name="connsiteX2-19" fmla="*/ 865241 w 1261499"/>
                <a:gd name="connsiteY2-20" fmla="*/ 0 h 1388236"/>
                <a:gd name="connsiteX3-21" fmla="*/ 1261499 w 1261499"/>
                <a:gd name="connsiteY3-22" fmla="*/ 694118 h 1388236"/>
                <a:gd name="connsiteX4-23" fmla="*/ 865241 w 1261499"/>
                <a:gd name="connsiteY4-24" fmla="*/ 1388236 h 1388236"/>
                <a:gd name="connsiteX5-25" fmla="*/ 744578 w 1261499"/>
                <a:gd name="connsiteY5-26" fmla="*/ 1387893 h 1388236"/>
                <a:gd name="connsiteX6-27" fmla="*/ 0 w 1261499"/>
                <a:gd name="connsiteY6-28" fmla="*/ 10509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7" name="Hexagon 76"/>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8" name="Hexagon 77"/>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9" name="Hexagon 78"/>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0" name="Hexagon 79"/>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1" name="Hexagon 80"/>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 name="Hexagon 81"/>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3" name="Hexagon 82"/>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4" name="Hexagon 83"/>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5" name="Hexagon 84"/>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6" name="Freeform 85"/>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118 h 1388236"/>
                <a:gd name="connsiteX1-3" fmla="*/ 396258 w 1601400"/>
                <a:gd name="connsiteY1-4" fmla="*/ 0 h 1388236"/>
                <a:gd name="connsiteX2-5" fmla="*/ 474029 w 1601400"/>
                <a:gd name="connsiteY2-6" fmla="*/ 4016 h 1388236"/>
                <a:gd name="connsiteX3-7" fmla="*/ 1601400 w 1601400"/>
                <a:gd name="connsiteY3-8" fmla="*/ 694118 h 1388236"/>
                <a:gd name="connsiteX4-9" fmla="*/ 1205142 w 1601400"/>
                <a:gd name="connsiteY4-10" fmla="*/ 1388236 h 1388236"/>
                <a:gd name="connsiteX5-11" fmla="*/ 396258 w 1601400"/>
                <a:gd name="connsiteY5-12" fmla="*/ 1388236 h 1388236"/>
                <a:gd name="connsiteX6-13" fmla="*/ 0 w 1601400"/>
                <a:gd name="connsiteY6-14" fmla="*/ 694118 h 1388236"/>
                <a:gd name="connsiteX0-15" fmla="*/ 0 w 1243407"/>
                <a:gd name="connsiteY0-16" fmla="*/ 694118 h 1388236"/>
                <a:gd name="connsiteX1-17" fmla="*/ 396258 w 1243407"/>
                <a:gd name="connsiteY1-18" fmla="*/ 0 h 1388236"/>
                <a:gd name="connsiteX2-19" fmla="*/ 474029 w 1243407"/>
                <a:gd name="connsiteY2-20" fmla="*/ 4016 h 1388236"/>
                <a:gd name="connsiteX3-21" fmla="*/ 1243407 w 1243407"/>
                <a:gd name="connsiteY3-22" fmla="*/ 1325983 h 1388236"/>
                <a:gd name="connsiteX4-23" fmla="*/ 1205142 w 1243407"/>
                <a:gd name="connsiteY4-24" fmla="*/ 1388236 h 1388236"/>
                <a:gd name="connsiteX5-25" fmla="*/ 396258 w 1243407"/>
                <a:gd name="connsiteY5-26" fmla="*/ 1388236 h 1388236"/>
                <a:gd name="connsiteX6-27" fmla="*/ 0 w 1243407"/>
                <a:gd name="connsiteY6-28" fmla="*/ 69411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7" name="Freeform 86"/>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704 h 1388822"/>
                <a:gd name="connsiteX1-3" fmla="*/ 396258 w 1601400"/>
                <a:gd name="connsiteY1-4" fmla="*/ 586 h 1388822"/>
                <a:gd name="connsiteX2-5" fmla="*/ 482002 w 1601400"/>
                <a:gd name="connsiteY2-6" fmla="*/ 0 h 1388822"/>
                <a:gd name="connsiteX3-7" fmla="*/ 1601400 w 1601400"/>
                <a:gd name="connsiteY3-8" fmla="*/ 694704 h 1388822"/>
                <a:gd name="connsiteX4-9" fmla="*/ 1205142 w 1601400"/>
                <a:gd name="connsiteY4-10" fmla="*/ 1388822 h 1388822"/>
                <a:gd name="connsiteX5-11" fmla="*/ 396258 w 1601400"/>
                <a:gd name="connsiteY5-12" fmla="*/ 1388822 h 1388822"/>
                <a:gd name="connsiteX6-13" fmla="*/ 0 w 1601400"/>
                <a:gd name="connsiteY6-14" fmla="*/ 694704 h 1388822"/>
                <a:gd name="connsiteX0-15" fmla="*/ 0 w 1241871"/>
                <a:gd name="connsiteY0-16" fmla="*/ 694704 h 1388822"/>
                <a:gd name="connsiteX1-17" fmla="*/ 396258 w 1241871"/>
                <a:gd name="connsiteY1-18" fmla="*/ 586 h 1388822"/>
                <a:gd name="connsiteX2-19" fmla="*/ 482002 w 1241871"/>
                <a:gd name="connsiteY2-20" fmla="*/ 0 h 1388822"/>
                <a:gd name="connsiteX3-21" fmla="*/ 1241871 w 1241871"/>
                <a:gd name="connsiteY3-22" fmla="*/ 1323912 h 1388822"/>
                <a:gd name="connsiteX4-23" fmla="*/ 1205142 w 1241871"/>
                <a:gd name="connsiteY4-24" fmla="*/ 1388822 h 1388822"/>
                <a:gd name="connsiteX5-25" fmla="*/ 396258 w 1241871"/>
                <a:gd name="connsiteY5-26" fmla="*/ 1388822 h 1388822"/>
                <a:gd name="connsiteX6-27" fmla="*/ 0 w 1241871"/>
                <a:gd name="connsiteY6-28" fmla="*/ 694704 h 13888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121" name="Rectangle 120"/>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2" name="Rectangle 121"/>
          <p:cNvSpPr/>
          <p:nvPr/>
        </p:nvSpPr>
        <p:spPr>
          <a:xfrm>
            <a:off x="4649788" y="-22225"/>
            <a:ext cx="3505200" cy="23129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3" name="Rectangle 122"/>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4" name="Rectangle 123"/>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5" name="Date Placeholder 3"/>
          <p:cNvSpPr>
            <a:spLocks noGrp="1"/>
          </p:cNvSpPr>
          <p:nvPr>
            <p:ph type="dt" sz="half" idx="2"/>
          </p:nvPr>
        </p:nvSpPr>
        <p:spPr>
          <a:xfrm>
            <a:off x="4738688" y="1516063"/>
            <a:ext cx="2133600" cy="752475"/>
          </a:xfrm>
          <a:prstGeom prst="rect">
            <a:avLst/>
          </a:prstGeom>
        </p:spPr>
        <p:txBody>
          <a:bodyPr vert="horz" lIns="91440" tIns="45720" rIns="91440" bIns="45720" rtlCol="0" anchor="b"/>
          <a:lstStyle>
            <a:lvl1pPr algn="l">
              <a:defRPr sz="2400"/>
            </a:lvl1pPr>
          </a:lstStyle>
          <a:p>
            <a:pPr marL="0" marR="0" lvl="0" indent="0" algn="l" defTabSz="914400" rtl="0" eaLnBrk="1" fontAlgn="auto" latinLnBrk="0" hangingPunct="1">
              <a:lnSpc>
                <a:spcPct val="100000"/>
              </a:lnSpc>
              <a:spcBef>
                <a:spcPts val="0"/>
              </a:spcBef>
              <a:spcAft>
                <a:spcPts val="0"/>
              </a:spcAft>
              <a:buClrTx/>
              <a:buSzTx/>
              <a:buFontTx/>
              <a:buNone/>
              <a:defRPr/>
            </a:pPr>
            <a:fld id="{D1B96774-E55A-4086-BC4A-FD5FDA005ADF}" type="datetimeFigureOut">
              <a:rPr kumimoji="0" lang="en-IN" sz="2400" b="0" i="0" u="none" strike="noStrike" kern="1200" cap="none" spc="0" normalizeH="0" baseline="0" noProof="0">
                <a:ln>
                  <a:noFill/>
                </a:ln>
                <a:solidFill>
                  <a:srgbClr val="FEFEFE"/>
                </a:solidFill>
                <a:effectLst/>
                <a:uLnTx/>
                <a:uFillTx/>
                <a:latin typeface="+mn-lt"/>
                <a:ea typeface="+mn-ea"/>
                <a:cs typeface="+mn-cs"/>
              </a:rPr>
            </a:fld>
            <a:endParaRPr kumimoji="0" lang="en-IN" sz="2400" b="0" i="0" u="none" strike="noStrike" kern="1200" cap="none" spc="0" normalizeH="0" baseline="0" noProof="0">
              <a:ln>
                <a:noFill/>
              </a:ln>
              <a:solidFill>
                <a:srgbClr val="FEFEFE"/>
              </a:solidFill>
              <a:effectLst/>
              <a:uLnTx/>
              <a:uFillTx/>
              <a:latin typeface="+mn-lt"/>
              <a:ea typeface="+mn-ea"/>
              <a:cs typeface="+mn-cs"/>
            </a:endParaRPr>
          </a:p>
        </p:txBody>
      </p:sp>
      <p:sp>
        <p:nvSpPr>
          <p:cNvPr id="126" name="Footer Placeholder 4"/>
          <p:cNvSpPr>
            <a:spLocks noGrp="1"/>
          </p:cNvSpPr>
          <p:nvPr>
            <p:ph type="ftr" sz="quarter" idx="3"/>
          </p:nvPr>
        </p:nvSpPr>
        <p:spPr>
          <a:xfrm>
            <a:off x="5303838" y="5719763"/>
            <a:ext cx="2830513" cy="365125"/>
          </a:xfrm>
          <a:prstGeom prst="rect">
            <a:avLst/>
          </a:prstGeom>
        </p:spPr>
        <p:txBody>
          <a:bodyPr vert="horz" lIns="91440" tIns="45720" rIns="91440" bIns="45720" rtlCol="0" anchor="ctr">
            <a:normAutofit/>
          </a:bodyPr>
          <a:lstStyle>
            <a:lvl1pPr>
              <a:defRPr>
                <a:solidFill>
                  <a:schemeClr val="accent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IN" sz="1200" b="0" i="0" u="none" strike="noStrike" kern="1200" cap="none" spc="0" normalizeH="0" baseline="0" noProof="0">
              <a:ln>
                <a:noFill/>
              </a:ln>
              <a:solidFill>
                <a:schemeClr val="accent1"/>
              </a:solidFill>
              <a:effectLst/>
              <a:uLnTx/>
              <a:uFillTx/>
              <a:latin typeface="+mn-lt"/>
              <a:ea typeface="+mn-ea"/>
              <a:cs typeface="+mn-cs"/>
            </a:endParaRPr>
          </a:p>
        </p:txBody>
      </p:sp>
      <p:sp>
        <p:nvSpPr>
          <p:cNvPr id="127" name="Slide Number Placeholder 5"/>
          <p:cNvSpPr>
            <a:spLocks noGrp="1"/>
          </p:cNvSpPr>
          <p:nvPr>
            <p:ph type="sldNum" sz="quarter" idx="4"/>
          </p:nvPr>
        </p:nvSpPr>
        <p:spPr>
          <a:xfrm>
            <a:off x="4649788" y="5719763"/>
            <a:ext cx="642938" cy="365125"/>
          </a:xfrm>
          <a:prstGeom prst="rect">
            <a:avLst/>
          </a:prstGeom>
        </p:spPr>
        <p:txBody>
          <a:bodyPr vert="horz" lIns="91440" tIns="45720" rIns="91440" bIns="45720" rtlCol="0" anchor="ctr"/>
          <a:p>
            <a:pPr>
              <a:buNone/>
            </a:pPr>
            <a:fld id="{9A0DB2DC-4C9A-4742-B13C-FB6460FD3503}" type="slidenum">
              <a:rPr lang="en-IN" altLang="x-none" dirty="0">
                <a:solidFill>
                  <a:schemeClr val="accent1"/>
                </a:solidFill>
              </a:rPr>
            </a:fld>
            <a:endParaRPr lang="en-IN" altLang="x-none" dirty="0">
              <a:solidFill>
                <a:schemeClr val="accent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27513B11-CF3B-4605-830E-80A50F305CE4}" type="datetimeFigureOut">
              <a:rPr kumimoji="0" lang="en-IN" sz="1200" b="0" i="0" u="none" strike="noStrike" kern="1200" cap="none" spc="0" normalizeH="0" baseline="0" noProof="0">
                <a:ln>
                  <a:noFill/>
                </a:ln>
                <a:solidFill>
                  <a:srgbClr val="FEFEFE"/>
                </a:solidFill>
                <a:effectLst/>
                <a:uLnTx/>
                <a:uFillTx/>
                <a:latin typeface="+mn-lt"/>
                <a:ea typeface="+mn-ea"/>
                <a:cs typeface="+mn-cs"/>
              </a:rPr>
            </a:fld>
            <a:endParaRPr kumimoji="0" lang="en-IN" sz="1200" b="0" i="0" u="none" strike="noStrike" kern="1200" cap="none" spc="0" normalizeH="0" baseline="0" noProof="0">
              <a:ln>
                <a:noFill/>
              </a:ln>
              <a:solidFill>
                <a:srgbClr val="FEFEFE"/>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endParaRPr kumimoji="0" lang="en-IN" sz="1200" b="0" i="0" u="none" strike="noStrike" kern="1200" cap="none" spc="0" normalizeH="0" baseline="0" noProof="0">
              <a:ln>
                <a:noFill/>
              </a:ln>
              <a:solidFill>
                <a:schemeClr val="accent1"/>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IN" altLang="x-none" dirty="0">
                <a:latin typeface="Century Gothic" panose="020B0502020202020204" pitchFamily="34" charset="0"/>
              </a:rPr>
            </a:fld>
            <a:endParaRPr lang="en-IN" altLang="x-none" dirty="0">
              <a:latin typeface="Century Gothic" panose="020B0502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27513B11-CF3B-4605-830E-80A50F305CE4}" type="datetimeFigureOut">
              <a:rPr kumimoji="0" lang="en-IN" sz="1200" b="0" i="0" u="none" strike="noStrike" kern="1200" cap="none" spc="0" normalizeH="0" baseline="0" noProof="0">
                <a:ln>
                  <a:noFill/>
                </a:ln>
                <a:solidFill>
                  <a:srgbClr val="FEFEFE"/>
                </a:solidFill>
                <a:effectLst/>
                <a:uLnTx/>
                <a:uFillTx/>
                <a:latin typeface="+mn-lt"/>
                <a:ea typeface="+mn-ea"/>
                <a:cs typeface="+mn-cs"/>
              </a:rPr>
            </a:fld>
            <a:endParaRPr kumimoji="0" lang="en-IN" sz="1200" b="0" i="0" u="none" strike="noStrike" kern="1200" cap="none" spc="0" normalizeH="0" baseline="0" noProof="0">
              <a:ln>
                <a:noFill/>
              </a:ln>
              <a:solidFill>
                <a:srgbClr val="FEFEFE"/>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endParaRPr kumimoji="0" lang="en-IN" sz="1200" b="0" i="0" u="none" strike="noStrike" kern="1200" cap="none" spc="0" normalizeH="0" baseline="0" noProof="0">
              <a:ln>
                <a:noFill/>
              </a:ln>
              <a:solidFill>
                <a:schemeClr val="accent1"/>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IN" altLang="x-none" dirty="0">
                <a:latin typeface="Century Gothic" panose="020B0502020202020204" pitchFamily="34" charset="0"/>
              </a:rPr>
            </a:fld>
            <a:endParaRPr lang="en-IN" altLang="x-none" dirty="0">
              <a:latin typeface="Century Gothic" panose="020B0502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3" name="Date Placeholder 2"/>
          <p:cNvSpPr>
            <a:spLocks noGrp="1"/>
          </p:cNvSpPr>
          <p:nvPr>
            <p:ph type="dt" sz="half" idx="15"/>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27513B11-CF3B-4605-830E-80A50F305CE4}" type="datetimeFigureOut">
              <a:rPr kumimoji="0" lang="en-IN" sz="1200" b="0" i="0" u="none" strike="noStrike" kern="1200" cap="none" spc="0" normalizeH="0" baseline="0" noProof="0">
                <a:ln>
                  <a:noFill/>
                </a:ln>
                <a:solidFill>
                  <a:srgbClr val="FEFEFE"/>
                </a:solidFill>
                <a:effectLst/>
                <a:uLnTx/>
                <a:uFillTx/>
                <a:latin typeface="+mn-lt"/>
                <a:ea typeface="+mn-ea"/>
                <a:cs typeface="+mn-cs"/>
              </a:rPr>
            </a:fld>
            <a:endParaRPr kumimoji="0" lang="en-IN" sz="1200" b="0" i="0" u="none" strike="noStrike" kern="1200" cap="none" spc="0" normalizeH="0" baseline="0" noProof="0">
              <a:ln>
                <a:noFill/>
              </a:ln>
              <a:solidFill>
                <a:srgbClr val="FEFEFE"/>
              </a:solidFill>
              <a:effectLst/>
              <a:uLnTx/>
              <a:uFillTx/>
              <a:latin typeface="+mn-lt"/>
              <a:ea typeface="+mn-ea"/>
              <a:cs typeface="+mn-cs"/>
            </a:endParaRPr>
          </a:p>
        </p:txBody>
      </p:sp>
      <p:sp>
        <p:nvSpPr>
          <p:cNvPr id="4" name="Footer Placeholder 3"/>
          <p:cNvSpPr>
            <a:spLocks noGrp="1"/>
          </p:cNvSpPr>
          <p:nvPr>
            <p:ph type="ftr" sz="quarter" idx="16"/>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endParaRPr kumimoji="0" lang="en-IN" sz="1200" b="0" i="0" u="none" strike="noStrike" kern="1200" cap="none" spc="0" normalizeH="0" baseline="0" noProof="0">
              <a:ln>
                <a:noFill/>
              </a:ln>
              <a:solidFill>
                <a:schemeClr val="accent1"/>
              </a:solidFill>
              <a:effectLst/>
              <a:uLnTx/>
              <a:uFillTx/>
              <a:latin typeface="+mn-lt"/>
              <a:ea typeface="+mn-ea"/>
              <a:cs typeface="+mn-cs"/>
            </a:endParaRPr>
          </a:p>
        </p:txBody>
      </p:sp>
      <p:sp>
        <p:nvSpPr>
          <p:cNvPr id="5" name="Slide Number Placeholder 4"/>
          <p:cNvSpPr>
            <a:spLocks noGrp="1"/>
          </p:cNvSpPr>
          <p:nvPr>
            <p:ph type="sldNum" sz="quarter" idx="17"/>
          </p:nvPr>
        </p:nvSpPr>
        <p:spPr/>
        <p:txBody>
          <a:bodyPr/>
          <a:p>
            <a:pPr lvl="0" eaLnBrk="1" hangingPunct="1">
              <a:buNone/>
            </a:pPr>
            <a:fld id="{9A0DB2DC-4C9A-4742-B13C-FB6460FD3503}" type="slidenum">
              <a:rPr lang="en-IN" altLang="x-none" dirty="0">
                <a:latin typeface="Century Gothic" panose="020B0502020202020204" pitchFamily="34" charset="0"/>
              </a:rPr>
            </a:fld>
            <a:endParaRPr lang="en-IN" altLang="x-none" dirty="0">
              <a:latin typeface="Century Gothic" panose="020B0502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7" name="Date Placeholder 6"/>
          <p:cNvSpPr>
            <a:spLocks noGrp="1"/>
          </p:cNvSpPr>
          <p:nvPr>
            <p:ph type="dt" sz="half" idx="10"/>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27513B11-CF3B-4605-830E-80A50F305CE4}" type="datetimeFigureOut">
              <a:rPr kumimoji="0" lang="en-IN" sz="1200" b="0" i="0" u="none" strike="noStrike" kern="1200" cap="none" spc="0" normalizeH="0" baseline="0" noProof="0">
                <a:ln>
                  <a:noFill/>
                </a:ln>
                <a:solidFill>
                  <a:srgbClr val="FEFEFE"/>
                </a:solidFill>
                <a:effectLst/>
                <a:uLnTx/>
                <a:uFillTx/>
                <a:latin typeface="+mn-lt"/>
                <a:ea typeface="+mn-ea"/>
                <a:cs typeface="+mn-cs"/>
              </a:rPr>
            </a:fld>
            <a:endParaRPr kumimoji="0" lang="en-IN" sz="1200" b="0" i="0" u="none" strike="noStrike" kern="1200" cap="none" spc="0" normalizeH="0" baseline="0" noProof="0">
              <a:ln>
                <a:noFill/>
              </a:ln>
              <a:solidFill>
                <a:srgbClr val="FEFEFE"/>
              </a:solidFill>
              <a:effectLst/>
              <a:uLnTx/>
              <a:uFillTx/>
              <a:latin typeface="+mn-lt"/>
              <a:ea typeface="+mn-ea"/>
              <a:cs typeface="+mn-cs"/>
            </a:endParaRPr>
          </a:p>
        </p:txBody>
      </p:sp>
      <p:sp>
        <p:nvSpPr>
          <p:cNvPr id="8" name="Footer Placeholder 7"/>
          <p:cNvSpPr>
            <a:spLocks noGrp="1"/>
          </p:cNvSpPr>
          <p:nvPr>
            <p:ph type="ftr" sz="quarter" idx="11"/>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endParaRPr kumimoji="0" lang="en-IN" sz="1200" b="0" i="0" u="none" strike="noStrike" kern="1200" cap="none" spc="0" normalizeH="0" baseline="0" noProof="0">
              <a:ln>
                <a:noFill/>
              </a:ln>
              <a:solidFill>
                <a:schemeClr val="accent1"/>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p>
            <a:pPr lvl="0" eaLnBrk="1" hangingPunct="1">
              <a:buNone/>
            </a:pPr>
            <a:fld id="{9A0DB2DC-4C9A-4742-B13C-FB6460FD3503}" type="slidenum">
              <a:rPr lang="en-IN" altLang="x-none" dirty="0">
                <a:latin typeface="Century Gothic" panose="020B0502020202020204" pitchFamily="34" charset="0"/>
              </a:rPr>
            </a:fld>
            <a:endParaRPr lang="en-IN" altLang="x-none" dirty="0">
              <a:latin typeface="Century Gothic" panose="020B0502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27513B11-CF3B-4605-830E-80A50F305CE4}" type="datetimeFigureOut">
              <a:rPr kumimoji="0" lang="en-IN" sz="1200" b="0" i="0" u="none" strike="noStrike" kern="1200" cap="none" spc="0" normalizeH="0" baseline="0" noProof="0">
                <a:ln>
                  <a:noFill/>
                </a:ln>
                <a:solidFill>
                  <a:srgbClr val="FEFEFE"/>
                </a:solidFill>
                <a:effectLst/>
                <a:uLnTx/>
                <a:uFillTx/>
                <a:latin typeface="+mn-lt"/>
                <a:ea typeface="+mn-ea"/>
                <a:cs typeface="+mn-cs"/>
              </a:rPr>
            </a:fld>
            <a:endParaRPr kumimoji="0" lang="en-IN" sz="1200" b="0" i="0" u="none" strike="noStrike" kern="1200" cap="none" spc="0" normalizeH="0" baseline="0" noProof="0">
              <a:ln>
                <a:noFill/>
              </a:ln>
              <a:solidFill>
                <a:srgbClr val="FEFEFE"/>
              </a:solidFill>
              <a:effectLst/>
              <a:uLnTx/>
              <a:uFillTx/>
              <a:latin typeface="+mn-lt"/>
              <a:ea typeface="+mn-ea"/>
              <a:cs typeface="+mn-cs"/>
            </a:endParaRPr>
          </a:p>
        </p:txBody>
      </p:sp>
      <p:sp>
        <p:nvSpPr>
          <p:cNvPr id="4" name="Footer Placeholder 3"/>
          <p:cNvSpPr>
            <a:spLocks noGrp="1"/>
          </p:cNvSpPr>
          <p:nvPr>
            <p:ph type="ftr" sz="quarter" idx="11"/>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endParaRPr kumimoji="0" lang="en-IN" sz="1200" b="0" i="0" u="none" strike="noStrike" kern="1200" cap="none" spc="0" normalizeH="0" baseline="0" noProof="0">
              <a:ln>
                <a:noFill/>
              </a:ln>
              <a:solidFill>
                <a:schemeClr val="accent1"/>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p>
            <a:pPr lvl="0" eaLnBrk="1" hangingPunct="1">
              <a:buNone/>
            </a:pPr>
            <a:fld id="{9A0DB2DC-4C9A-4742-B13C-FB6460FD3503}" type="slidenum">
              <a:rPr lang="en-IN" altLang="x-none" dirty="0">
                <a:latin typeface="Century Gothic" panose="020B0502020202020204" pitchFamily="34" charset="0"/>
              </a:rPr>
            </a:fld>
            <a:endParaRPr lang="en-IN" altLang="x-none" dirty="0">
              <a:latin typeface="Century Gothic" panose="020B0502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27513B11-CF3B-4605-830E-80A50F305CE4}" type="datetimeFigureOut">
              <a:rPr kumimoji="0" lang="en-IN" sz="1200" b="0" i="0" u="none" strike="noStrike" kern="1200" cap="none" spc="0" normalizeH="0" baseline="0" noProof="0">
                <a:ln>
                  <a:noFill/>
                </a:ln>
                <a:solidFill>
                  <a:srgbClr val="FEFEFE"/>
                </a:solidFill>
                <a:effectLst/>
                <a:uLnTx/>
                <a:uFillTx/>
                <a:latin typeface="+mn-lt"/>
                <a:ea typeface="+mn-ea"/>
                <a:cs typeface="+mn-cs"/>
              </a:rPr>
            </a:fld>
            <a:endParaRPr kumimoji="0" lang="en-IN" sz="1200" b="0" i="0" u="none" strike="noStrike" kern="1200" cap="none" spc="0" normalizeH="0" baseline="0" noProof="0">
              <a:ln>
                <a:noFill/>
              </a:ln>
              <a:solidFill>
                <a:srgbClr val="FEFEFE"/>
              </a:solidFill>
              <a:effectLst/>
              <a:uLnTx/>
              <a:uFillTx/>
              <a:latin typeface="+mn-lt"/>
              <a:ea typeface="+mn-ea"/>
              <a:cs typeface="+mn-cs"/>
            </a:endParaRPr>
          </a:p>
        </p:txBody>
      </p:sp>
      <p:sp>
        <p:nvSpPr>
          <p:cNvPr id="3" name="Footer Placeholder 2"/>
          <p:cNvSpPr>
            <a:spLocks noGrp="1"/>
          </p:cNvSpPr>
          <p:nvPr>
            <p:ph type="ftr" sz="quarter" idx="11"/>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endParaRPr kumimoji="0" lang="en-IN" sz="1200" b="0" i="0" u="none" strike="noStrike" kern="1200" cap="none" spc="0" normalizeH="0" baseline="0" noProof="0">
              <a:ln>
                <a:noFill/>
              </a:ln>
              <a:solidFill>
                <a:schemeClr val="accent1"/>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p>
            <a:pPr lvl="0" eaLnBrk="1" hangingPunct="1">
              <a:buNone/>
            </a:pPr>
            <a:fld id="{9A0DB2DC-4C9A-4742-B13C-FB6460FD3503}" type="slidenum">
              <a:rPr lang="en-IN" altLang="x-none" dirty="0">
                <a:latin typeface="Century Gothic" panose="020B0502020202020204" pitchFamily="34" charset="0"/>
              </a:rPr>
            </a:fld>
            <a:endParaRPr lang="en-IN" altLang="x-none" dirty="0">
              <a:latin typeface="Century Gothic" panose="020B0502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spTree>
      <p:nvGrpSpPr>
        <p:cNvPr id="1" name=""/>
        <p:cNvGrpSpPr/>
        <p:nvPr/>
      </p:nvGrpSpPr>
      <p:grpSpPr>
        <a:xfrm>
          <a:off x="0" y="0"/>
          <a:ext cx="0" cy="0"/>
          <a:chOff x="0" y="0"/>
          <a:chExt cx="0" cy="0"/>
        </a:xfrm>
      </p:grpSpPr>
      <p:grpSp>
        <p:nvGrpSpPr>
          <p:cNvPr id="4098" name="Group 60"/>
          <p:cNvGrpSpPr/>
          <p:nvPr/>
        </p:nvGrpSpPr>
        <p:grpSpPr>
          <a:xfrm>
            <a:off x="-382587" y="0"/>
            <a:ext cx="9932987" cy="6858000"/>
            <a:chOff x="-382404" y="0"/>
            <a:chExt cx="9932332" cy="6858000"/>
          </a:xfrm>
        </p:grpSpPr>
        <p:grpSp>
          <p:nvGrpSpPr>
            <p:cNvPr id="4108" name="Group 61"/>
            <p:cNvGrpSpPr/>
            <p:nvPr/>
          </p:nvGrpSpPr>
          <p:grpSpPr>
            <a:xfrm>
              <a:off x="159" y="0"/>
              <a:ext cx="9143396" cy="6858000"/>
              <a:chOff x="159" y="0"/>
              <a:chExt cx="9143396" cy="6858000"/>
            </a:xfrm>
          </p:grpSpPr>
          <p:grpSp>
            <p:nvGrpSpPr>
              <p:cNvPr id="4131" name="Group 4"/>
              <p:cNvGrpSpPr/>
              <p:nvPr/>
            </p:nvGrpSpPr>
            <p:grpSpPr>
              <a:xfrm>
                <a:off x="159" y="0"/>
                <a:ext cx="2514434" cy="6858000"/>
                <a:chOff x="159" y="0"/>
                <a:chExt cx="2514434" cy="6858000"/>
              </a:xfrm>
            </p:grpSpPr>
            <p:sp>
              <p:nvSpPr>
                <p:cNvPr id="118" name="Rectangle 117"/>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9"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0"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4132" name="Group 5"/>
              <p:cNvGrpSpPr/>
              <p:nvPr/>
            </p:nvGrpSpPr>
            <p:grpSpPr>
              <a:xfrm>
                <a:off x="422406" y="0"/>
                <a:ext cx="2514434" cy="6858000"/>
                <a:chOff x="-504" y="0"/>
                <a:chExt cx="2514434" cy="6858000"/>
              </a:xfrm>
            </p:grpSpPr>
            <p:sp>
              <p:nvSpPr>
                <p:cNvPr id="103" name="Rectangle 102"/>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6" name="Rectangle 115"/>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7" name="Rectangle 116"/>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4133" name="Group 9"/>
              <p:cNvGrpSpPr/>
              <p:nvPr/>
            </p:nvGrpSpPr>
            <p:grpSpPr>
              <a:xfrm rot="10800000">
                <a:off x="6629121" y="0"/>
                <a:ext cx="2514434" cy="6858000"/>
                <a:chOff x="445" y="0"/>
                <a:chExt cx="2514434" cy="6858000"/>
              </a:xfrm>
            </p:grpSpPr>
            <p:sp>
              <p:nvSpPr>
                <p:cNvPr id="94" name="Rectangle 93"/>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1" name="Rectangle 100"/>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2" name="Rectangle 101"/>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91" name="Rectangle 90"/>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2" name="Rectangle 91"/>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3" name="Rectangle 92"/>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63" name="Freeform 62"/>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1" fmla="*/ 0 w 9144000"/>
                <a:gd name="connsiteY0-2" fmla="*/ 1270659 h 1330035"/>
                <a:gd name="connsiteX1-3" fmla="*/ 1674420 w 9144000"/>
                <a:gd name="connsiteY1-4" fmla="*/ 1318160 h 1330035"/>
                <a:gd name="connsiteX2-5" fmla="*/ 4120737 w 9144000"/>
                <a:gd name="connsiteY2-6" fmla="*/ 1199407 h 1330035"/>
                <a:gd name="connsiteX3-7" fmla="*/ 7172696 w 9144000"/>
                <a:gd name="connsiteY3-8" fmla="*/ 760020 h 1330035"/>
                <a:gd name="connsiteX4-9" fmla="*/ 9144000 w 9144000"/>
                <a:gd name="connsiteY4-10" fmla="*/ 0 h 1330035"/>
                <a:gd name="connsiteX0-11" fmla="*/ 0 w 9144000"/>
                <a:gd name="connsiteY0-12" fmla="*/ 1270659 h 1330035"/>
                <a:gd name="connsiteX1-13" fmla="*/ 1674420 w 9144000"/>
                <a:gd name="connsiteY1-14" fmla="*/ 1318160 h 1330035"/>
                <a:gd name="connsiteX2-15" fmla="*/ 4120737 w 9144000"/>
                <a:gd name="connsiteY2-16" fmla="*/ 1199407 h 1330035"/>
                <a:gd name="connsiteX3-17" fmla="*/ 7172696 w 9144000"/>
                <a:gd name="connsiteY3-18" fmla="*/ 760020 h 1330035"/>
                <a:gd name="connsiteX4-19" fmla="*/ 9144000 w 9144000"/>
                <a:gd name="connsiteY4-20" fmla="*/ 0 h 1330035"/>
                <a:gd name="connsiteX0-21" fmla="*/ 0 w 9144000"/>
                <a:gd name="connsiteY0-22" fmla="*/ 1270659 h 1330035"/>
                <a:gd name="connsiteX1-23" fmla="*/ 1674420 w 9144000"/>
                <a:gd name="connsiteY1-24" fmla="*/ 1318160 h 1330035"/>
                <a:gd name="connsiteX2-25" fmla="*/ 4120737 w 9144000"/>
                <a:gd name="connsiteY2-26" fmla="*/ 1199407 h 1330035"/>
                <a:gd name="connsiteX3-27" fmla="*/ 7172696 w 9144000"/>
                <a:gd name="connsiteY3-28" fmla="*/ 760020 h 1330035"/>
                <a:gd name="connsiteX4-29" fmla="*/ 9144000 w 9144000"/>
                <a:gd name="connsiteY4-30" fmla="*/ 0 h 1330035"/>
                <a:gd name="connsiteX0-31" fmla="*/ 0 w 9144000"/>
                <a:gd name="connsiteY0-32" fmla="*/ 1116279 h 1175655"/>
                <a:gd name="connsiteX1-33" fmla="*/ 1674420 w 9144000"/>
                <a:gd name="connsiteY1-34" fmla="*/ 1163780 h 1175655"/>
                <a:gd name="connsiteX2-35" fmla="*/ 4120737 w 9144000"/>
                <a:gd name="connsiteY2-36" fmla="*/ 1045027 h 1175655"/>
                <a:gd name="connsiteX3-37" fmla="*/ 7172696 w 9144000"/>
                <a:gd name="connsiteY3-38" fmla="*/ 605640 h 1175655"/>
                <a:gd name="connsiteX4-39" fmla="*/ 9144000 w 9144000"/>
                <a:gd name="connsiteY4-40" fmla="*/ 0 h 117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4" name="Freeform 63"/>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5" name="Freeform 64"/>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7" name="Freeform 66"/>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8" name="Freeform 67"/>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9" name="Hexagon 68"/>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2" name="Hexagon 71"/>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3" name="Hexagon 72"/>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4" name="Hexagon 73"/>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5" name="Hexagon 74"/>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6" name="Freeform 75"/>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261499"/>
                <a:gd name="connsiteY0-2" fmla="*/ 105098 h 1388236"/>
                <a:gd name="connsiteX1-3" fmla="*/ 56357 w 1261499"/>
                <a:gd name="connsiteY1-4" fmla="*/ 0 h 1388236"/>
                <a:gd name="connsiteX2-5" fmla="*/ 865241 w 1261499"/>
                <a:gd name="connsiteY2-6" fmla="*/ 0 h 1388236"/>
                <a:gd name="connsiteX3-7" fmla="*/ 1261499 w 1261499"/>
                <a:gd name="connsiteY3-8" fmla="*/ 694118 h 1388236"/>
                <a:gd name="connsiteX4-9" fmla="*/ 865241 w 1261499"/>
                <a:gd name="connsiteY4-10" fmla="*/ 1388236 h 1388236"/>
                <a:gd name="connsiteX5-11" fmla="*/ 56357 w 1261499"/>
                <a:gd name="connsiteY5-12" fmla="*/ 1388236 h 1388236"/>
                <a:gd name="connsiteX6-13" fmla="*/ 0 w 1261499"/>
                <a:gd name="connsiteY6-14" fmla="*/ 105098 h 1388236"/>
                <a:gd name="connsiteX0-15" fmla="*/ 0 w 1261499"/>
                <a:gd name="connsiteY0-16" fmla="*/ 105098 h 1388236"/>
                <a:gd name="connsiteX1-17" fmla="*/ 56357 w 1261499"/>
                <a:gd name="connsiteY1-18" fmla="*/ 0 h 1388236"/>
                <a:gd name="connsiteX2-19" fmla="*/ 865241 w 1261499"/>
                <a:gd name="connsiteY2-20" fmla="*/ 0 h 1388236"/>
                <a:gd name="connsiteX3-21" fmla="*/ 1261499 w 1261499"/>
                <a:gd name="connsiteY3-22" fmla="*/ 694118 h 1388236"/>
                <a:gd name="connsiteX4-23" fmla="*/ 865241 w 1261499"/>
                <a:gd name="connsiteY4-24" fmla="*/ 1388236 h 1388236"/>
                <a:gd name="connsiteX5-25" fmla="*/ 744578 w 1261499"/>
                <a:gd name="connsiteY5-26" fmla="*/ 1387893 h 1388236"/>
                <a:gd name="connsiteX6-27" fmla="*/ 0 w 1261499"/>
                <a:gd name="connsiteY6-28" fmla="*/ 10509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7" name="Hexagon 76"/>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8" name="Hexagon 77"/>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9" name="Hexagon 78"/>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0" name="Hexagon 79"/>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1" name="Hexagon 80"/>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 name="Hexagon 81"/>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3" name="Hexagon 82"/>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4" name="Hexagon 83"/>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5" name="Hexagon 84"/>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6" name="Freeform 85"/>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118 h 1388236"/>
                <a:gd name="connsiteX1-3" fmla="*/ 396258 w 1601400"/>
                <a:gd name="connsiteY1-4" fmla="*/ 0 h 1388236"/>
                <a:gd name="connsiteX2-5" fmla="*/ 474029 w 1601400"/>
                <a:gd name="connsiteY2-6" fmla="*/ 4016 h 1388236"/>
                <a:gd name="connsiteX3-7" fmla="*/ 1601400 w 1601400"/>
                <a:gd name="connsiteY3-8" fmla="*/ 694118 h 1388236"/>
                <a:gd name="connsiteX4-9" fmla="*/ 1205142 w 1601400"/>
                <a:gd name="connsiteY4-10" fmla="*/ 1388236 h 1388236"/>
                <a:gd name="connsiteX5-11" fmla="*/ 396258 w 1601400"/>
                <a:gd name="connsiteY5-12" fmla="*/ 1388236 h 1388236"/>
                <a:gd name="connsiteX6-13" fmla="*/ 0 w 1601400"/>
                <a:gd name="connsiteY6-14" fmla="*/ 694118 h 1388236"/>
                <a:gd name="connsiteX0-15" fmla="*/ 0 w 1243407"/>
                <a:gd name="connsiteY0-16" fmla="*/ 694118 h 1388236"/>
                <a:gd name="connsiteX1-17" fmla="*/ 396258 w 1243407"/>
                <a:gd name="connsiteY1-18" fmla="*/ 0 h 1388236"/>
                <a:gd name="connsiteX2-19" fmla="*/ 474029 w 1243407"/>
                <a:gd name="connsiteY2-20" fmla="*/ 4016 h 1388236"/>
                <a:gd name="connsiteX3-21" fmla="*/ 1243407 w 1243407"/>
                <a:gd name="connsiteY3-22" fmla="*/ 1325983 h 1388236"/>
                <a:gd name="connsiteX4-23" fmla="*/ 1205142 w 1243407"/>
                <a:gd name="connsiteY4-24" fmla="*/ 1388236 h 1388236"/>
                <a:gd name="connsiteX5-25" fmla="*/ 396258 w 1243407"/>
                <a:gd name="connsiteY5-26" fmla="*/ 1388236 h 1388236"/>
                <a:gd name="connsiteX6-27" fmla="*/ 0 w 1243407"/>
                <a:gd name="connsiteY6-28" fmla="*/ 69411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7" name="Freeform 86"/>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704 h 1388822"/>
                <a:gd name="connsiteX1-3" fmla="*/ 396258 w 1601400"/>
                <a:gd name="connsiteY1-4" fmla="*/ 586 h 1388822"/>
                <a:gd name="connsiteX2-5" fmla="*/ 482002 w 1601400"/>
                <a:gd name="connsiteY2-6" fmla="*/ 0 h 1388822"/>
                <a:gd name="connsiteX3-7" fmla="*/ 1601400 w 1601400"/>
                <a:gd name="connsiteY3-8" fmla="*/ 694704 h 1388822"/>
                <a:gd name="connsiteX4-9" fmla="*/ 1205142 w 1601400"/>
                <a:gd name="connsiteY4-10" fmla="*/ 1388822 h 1388822"/>
                <a:gd name="connsiteX5-11" fmla="*/ 396258 w 1601400"/>
                <a:gd name="connsiteY5-12" fmla="*/ 1388822 h 1388822"/>
                <a:gd name="connsiteX6-13" fmla="*/ 0 w 1601400"/>
                <a:gd name="connsiteY6-14" fmla="*/ 694704 h 1388822"/>
                <a:gd name="connsiteX0-15" fmla="*/ 0 w 1241871"/>
                <a:gd name="connsiteY0-16" fmla="*/ 694704 h 1388822"/>
                <a:gd name="connsiteX1-17" fmla="*/ 396258 w 1241871"/>
                <a:gd name="connsiteY1-18" fmla="*/ 586 h 1388822"/>
                <a:gd name="connsiteX2-19" fmla="*/ 482002 w 1241871"/>
                <a:gd name="connsiteY2-20" fmla="*/ 0 h 1388822"/>
                <a:gd name="connsiteX3-21" fmla="*/ 1241871 w 1241871"/>
                <a:gd name="connsiteY3-22" fmla="*/ 1323912 h 1388822"/>
                <a:gd name="connsiteX4-23" fmla="*/ 1205142 w 1241871"/>
                <a:gd name="connsiteY4-24" fmla="*/ 1388822 h 1388822"/>
                <a:gd name="connsiteX5-25" fmla="*/ 396258 w 1241871"/>
                <a:gd name="connsiteY5-26" fmla="*/ 1388822 h 1388822"/>
                <a:gd name="connsiteX6-27" fmla="*/ 0 w 1241871"/>
                <a:gd name="connsiteY6-28" fmla="*/ 694704 h 13888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121" name="Rectangle 120"/>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2" name="Rectangle 121"/>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3" name="Rectangle 122"/>
          <p:cNvSpPr/>
          <p:nvPr/>
        </p:nvSpPr>
        <p:spPr>
          <a:xfrm>
            <a:off x="904875" y="601663"/>
            <a:ext cx="3562350" cy="564832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4" name="Rectangle 123"/>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2" name="Title 1"/>
          <p:cNvSpPr>
            <a:spLocks noGrp="1"/>
          </p:cNvSpPr>
          <p:nvPr>
            <p:ph type="title"/>
          </p:nvPr>
        </p:nvSpPr>
        <p:spPr>
          <a:xfrm>
            <a:off x="4739833" y="2657434"/>
            <a:ext cx="3304572" cy="1463153"/>
          </a:xfrm>
        </p:spPr>
        <p:txBody>
          <a:bodyPr>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125" name="Date Placeholder 4"/>
          <p:cNvSpPr>
            <a:spLocks noGrp="1"/>
          </p:cNvSpPr>
          <p:nvPr>
            <p:ph type="dt" sz="half" idx="12"/>
          </p:nvPr>
        </p:nvSpPr>
        <p:spPr>
          <a:xfrm>
            <a:off x="5997575" y="223838"/>
            <a:ext cx="2133600" cy="365125"/>
          </a:xfrm>
          <a:prstGeom prst="rect">
            <a:avLst/>
          </a:prstGeom>
        </p:spPr>
        <p:txBody>
          <a:bodyPr vert="horz" lIns="91440" tIns="45720" rIns="91440" bIns="45720" rtlCol="0" anchor="ct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46EB1874-9814-4B8D-A804-BD6B00DEC506}" type="datetimeFigureOut">
              <a:rPr kumimoji="0" lang="en-IN" sz="1200" b="0" i="0" u="none" strike="noStrike" kern="1200" cap="none" spc="0" normalizeH="0" baseline="0" noProof="0">
                <a:ln>
                  <a:noFill/>
                </a:ln>
                <a:solidFill>
                  <a:srgbClr val="FEFEFE"/>
                </a:solidFill>
                <a:effectLst/>
                <a:uLnTx/>
                <a:uFillTx/>
                <a:latin typeface="+mn-lt"/>
                <a:ea typeface="+mn-ea"/>
                <a:cs typeface="+mn-cs"/>
              </a:rPr>
            </a:fld>
            <a:endParaRPr kumimoji="0" lang="en-IN" sz="1200" b="0" i="0" u="none" strike="noStrike" kern="1200" cap="none" spc="0" normalizeH="0" baseline="0" noProof="0">
              <a:ln>
                <a:noFill/>
              </a:ln>
              <a:solidFill>
                <a:srgbClr val="FEFEFE"/>
              </a:solidFill>
              <a:effectLst/>
              <a:uLnTx/>
              <a:uFillTx/>
              <a:latin typeface="+mn-lt"/>
              <a:ea typeface="+mn-ea"/>
              <a:cs typeface="+mn-cs"/>
            </a:endParaRPr>
          </a:p>
        </p:txBody>
      </p:sp>
      <p:sp>
        <p:nvSpPr>
          <p:cNvPr id="126" name="Slide Number Placeholder 6"/>
          <p:cNvSpPr>
            <a:spLocks noGrp="1"/>
          </p:cNvSpPr>
          <p:nvPr>
            <p:ph type="sldNum" sz="quarter" idx="4"/>
          </p:nvPr>
        </p:nvSpPr>
        <p:spPr>
          <a:xfrm>
            <a:off x="4649788" y="223838"/>
            <a:ext cx="1331913" cy="365125"/>
          </a:xfrm>
          <a:prstGeom prst="rect">
            <a:avLst/>
          </a:prstGeom>
        </p:spPr>
        <p:txBody>
          <a:bodyPr vert="horz" lIns="91440" tIns="45720" rIns="91440" bIns="45720" rtlCol="0" anchor="ctr"/>
          <a:p>
            <a:pPr>
              <a:buNone/>
            </a:pPr>
            <a:fld id="{9A0DB2DC-4C9A-4742-B13C-FB6460FD3503}" type="slidenum">
              <a:rPr lang="en-IN" altLang="x-none" dirty="0"/>
            </a:fld>
            <a:endParaRPr lang="en-IN" altLang="x-none" dirty="0"/>
          </a:p>
        </p:txBody>
      </p:sp>
      <p:sp>
        <p:nvSpPr>
          <p:cNvPr id="127" name="Footer Placeholder 5"/>
          <p:cNvSpPr>
            <a:spLocks noGrp="1"/>
          </p:cNvSpPr>
          <p:nvPr>
            <p:ph type="ftr" sz="quarter" idx="3"/>
          </p:nvPr>
        </p:nvSpPr>
        <p:spPr>
          <a:xfrm>
            <a:off x="4641850" y="5724525"/>
            <a:ext cx="34925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IN" sz="1200" b="0" i="0" u="none" strike="noStrike" kern="1200" cap="none" spc="0" normalizeH="0" baseline="0" noProof="0">
              <a:ln>
                <a:noFill/>
              </a:ln>
              <a:solidFill>
                <a:schemeClr val="accent1"/>
              </a:solidFill>
              <a:effectLst/>
              <a:uLnTx/>
              <a:uFillTx/>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grpSp>
        <p:nvGrpSpPr>
          <p:cNvPr id="5122" name="Group 60"/>
          <p:cNvGrpSpPr/>
          <p:nvPr/>
        </p:nvGrpSpPr>
        <p:grpSpPr>
          <a:xfrm>
            <a:off x="-382587" y="0"/>
            <a:ext cx="9932987" cy="6858000"/>
            <a:chOff x="-382404" y="0"/>
            <a:chExt cx="9932332" cy="6858000"/>
          </a:xfrm>
        </p:grpSpPr>
        <p:grpSp>
          <p:nvGrpSpPr>
            <p:cNvPr id="5132" name="Group 61"/>
            <p:cNvGrpSpPr/>
            <p:nvPr/>
          </p:nvGrpSpPr>
          <p:grpSpPr>
            <a:xfrm>
              <a:off x="159" y="0"/>
              <a:ext cx="9143396" cy="6858000"/>
              <a:chOff x="159" y="0"/>
              <a:chExt cx="9143396" cy="6858000"/>
            </a:xfrm>
          </p:grpSpPr>
          <p:grpSp>
            <p:nvGrpSpPr>
              <p:cNvPr id="5155" name="Group 4"/>
              <p:cNvGrpSpPr/>
              <p:nvPr/>
            </p:nvGrpSpPr>
            <p:grpSpPr>
              <a:xfrm>
                <a:off x="159" y="0"/>
                <a:ext cx="2514434" cy="6858000"/>
                <a:chOff x="159" y="0"/>
                <a:chExt cx="2514434" cy="6858000"/>
              </a:xfrm>
            </p:grpSpPr>
            <p:sp>
              <p:nvSpPr>
                <p:cNvPr id="118" name="Rectangle 117"/>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9"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0"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5156" name="Group 5"/>
              <p:cNvGrpSpPr/>
              <p:nvPr/>
            </p:nvGrpSpPr>
            <p:grpSpPr>
              <a:xfrm>
                <a:off x="422406" y="0"/>
                <a:ext cx="2514434" cy="6858000"/>
                <a:chOff x="-504" y="0"/>
                <a:chExt cx="2514434" cy="6858000"/>
              </a:xfrm>
            </p:grpSpPr>
            <p:sp>
              <p:nvSpPr>
                <p:cNvPr id="103" name="Rectangle 102"/>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6" name="Rectangle 115"/>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7" name="Rectangle 116"/>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5157" name="Group 9"/>
              <p:cNvGrpSpPr/>
              <p:nvPr/>
            </p:nvGrpSpPr>
            <p:grpSpPr>
              <a:xfrm rot="10800000">
                <a:off x="6629121" y="0"/>
                <a:ext cx="2514434" cy="6858000"/>
                <a:chOff x="445" y="0"/>
                <a:chExt cx="2514434" cy="6858000"/>
              </a:xfrm>
            </p:grpSpPr>
            <p:sp>
              <p:nvSpPr>
                <p:cNvPr id="94" name="Rectangle 93"/>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1" name="Rectangle 100"/>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2" name="Rectangle 101"/>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91" name="Rectangle 90"/>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2" name="Rectangle 91"/>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3" name="Rectangle 92"/>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63" name="Freeform 62"/>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1" fmla="*/ 0 w 9144000"/>
                <a:gd name="connsiteY0-2" fmla="*/ 1270659 h 1330035"/>
                <a:gd name="connsiteX1-3" fmla="*/ 1674420 w 9144000"/>
                <a:gd name="connsiteY1-4" fmla="*/ 1318160 h 1330035"/>
                <a:gd name="connsiteX2-5" fmla="*/ 4120737 w 9144000"/>
                <a:gd name="connsiteY2-6" fmla="*/ 1199407 h 1330035"/>
                <a:gd name="connsiteX3-7" fmla="*/ 7172696 w 9144000"/>
                <a:gd name="connsiteY3-8" fmla="*/ 760020 h 1330035"/>
                <a:gd name="connsiteX4-9" fmla="*/ 9144000 w 9144000"/>
                <a:gd name="connsiteY4-10" fmla="*/ 0 h 1330035"/>
                <a:gd name="connsiteX0-11" fmla="*/ 0 w 9144000"/>
                <a:gd name="connsiteY0-12" fmla="*/ 1270659 h 1330035"/>
                <a:gd name="connsiteX1-13" fmla="*/ 1674420 w 9144000"/>
                <a:gd name="connsiteY1-14" fmla="*/ 1318160 h 1330035"/>
                <a:gd name="connsiteX2-15" fmla="*/ 4120737 w 9144000"/>
                <a:gd name="connsiteY2-16" fmla="*/ 1199407 h 1330035"/>
                <a:gd name="connsiteX3-17" fmla="*/ 7172696 w 9144000"/>
                <a:gd name="connsiteY3-18" fmla="*/ 760020 h 1330035"/>
                <a:gd name="connsiteX4-19" fmla="*/ 9144000 w 9144000"/>
                <a:gd name="connsiteY4-20" fmla="*/ 0 h 1330035"/>
                <a:gd name="connsiteX0-21" fmla="*/ 0 w 9144000"/>
                <a:gd name="connsiteY0-22" fmla="*/ 1270659 h 1330035"/>
                <a:gd name="connsiteX1-23" fmla="*/ 1674420 w 9144000"/>
                <a:gd name="connsiteY1-24" fmla="*/ 1318160 h 1330035"/>
                <a:gd name="connsiteX2-25" fmla="*/ 4120737 w 9144000"/>
                <a:gd name="connsiteY2-26" fmla="*/ 1199407 h 1330035"/>
                <a:gd name="connsiteX3-27" fmla="*/ 7172696 w 9144000"/>
                <a:gd name="connsiteY3-28" fmla="*/ 760020 h 1330035"/>
                <a:gd name="connsiteX4-29" fmla="*/ 9144000 w 9144000"/>
                <a:gd name="connsiteY4-30" fmla="*/ 0 h 1330035"/>
                <a:gd name="connsiteX0-31" fmla="*/ 0 w 9144000"/>
                <a:gd name="connsiteY0-32" fmla="*/ 1116279 h 1175655"/>
                <a:gd name="connsiteX1-33" fmla="*/ 1674420 w 9144000"/>
                <a:gd name="connsiteY1-34" fmla="*/ 1163780 h 1175655"/>
                <a:gd name="connsiteX2-35" fmla="*/ 4120737 w 9144000"/>
                <a:gd name="connsiteY2-36" fmla="*/ 1045027 h 1175655"/>
                <a:gd name="connsiteX3-37" fmla="*/ 7172696 w 9144000"/>
                <a:gd name="connsiteY3-38" fmla="*/ 605640 h 1175655"/>
                <a:gd name="connsiteX4-39" fmla="*/ 9144000 w 9144000"/>
                <a:gd name="connsiteY4-40" fmla="*/ 0 h 117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4" name="Freeform 63"/>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5" name="Freeform 64"/>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7" name="Freeform 66"/>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8" name="Freeform 67"/>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9" name="Hexagon 68"/>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2" name="Hexagon 71"/>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3" name="Hexagon 72"/>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4" name="Hexagon 73"/>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5" name="Hexagon 74"/>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6" name="Freeform 75"/>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261499"/>
                <a:gd name="connsiteY0-2" fmla="*/ 105098 h 1388236"/>
                <a:gd name="connsiteX1-3" fmla="*/ 56357 w 1261499"/>
                <a:gd name="connsiteY1-4" fmla="*/ 0 h 1388236"/>
                <a:gd name="connsiteX2-5" fmla="*/ 865241 w 1261499"/>
                <a:gd name="connsiteY2-6" fmla="*/ 0 h 1388236"/>
                <a:gd name="connsiteX3-7" fmla="*/ 1261499 w 1261499"/>
                <a:gd name="connsiteY3-8" fmla="*/ 694118 h 1388236"/>
                <a:gd name="connsiteX4-9" fmla="*/ 865241 w 1261499"/>
                <a:gd name="connsiteY4-10" fmla="*/ 1388236 h 1388236"/>
                <a:gd name="connsiteX5-11" fmla="*/ 56357 w 1261499"/>
                <a:gd name="connsiteY5-12" fmla="*/ 1388236 h 1388236"/>
                <a:gd name="connsiteX6-13" fmla="*/ 0 w 1261499"/>
                <a:gd name="connsiteY6-14" fmla="*/ 105098 h 1388236"/>
                <a:gd name="connsiteX0-15" fmla="*/ 0 w 1261499"/>
                <a:gd name="connsiteY0-16" fmla="*/ 105098 h 1388236"/>
                <a:gd name="connsiteX1-17" fmla="*/ 56357 w 1261499"/>
                <a:gd name="connsiteY1-18" fmla="*/ 0 h 1388236"/>
                <a:gd name="connsiteX2-19" fmla="*/ 865241 w 1261499"/>
                <a:gd name="connsiteY2-20" fmla="*/ 0 h 1388236"/>
                <a:gd name="connsiteX3-21" fmla="*/ 1261499 w 1261499"/>
                <a:gd name="connsiteY3-22" fmla="*/ 694118 h 1388236"/>
                <a:gd name="connsiteX4-23" fmla="*/ 865241 w 1261499"/>
                <a:gd name="connsiteY4-24" fmla="*/ 1388236 h 1388236"/>
                <a:gd name="connsiteX5-25" fmla="*/ 744578 w 1261499"/>
                <a:gd name="connsiteY5-26" fmla="*/ 1387893 h 1388236"/>
                <a:gd name="connsiteX6-27" fmla="*/ 0 w 1261499"/>
                <a:gd name="connsiteY6-28" fmla="*/ 10509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7" name="Hexagon 76"/>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8" name="Hexagon 77"/>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9" name="Hexagon 78"/>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0" name="Hexagon 79"/>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1" name="Hexagon 80"/>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 name="Hexagon 81"/>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3" name="Hexagon 82"/>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4" name="Hexagon 83"/>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5" name="Hexagon 84"/>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6" name="Freeform 85"/>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118 h 1388236"/>
                <a:gd name="connsiteX1-3" fmla="*/ 396258 w 1601400"/>
                <a:gd name="connsiteY1-4" fmla="*/ 0 h 1388236"/>
                <a:gd name="connsiteX2-5" fmla="*/ 474029 w 1601400"/>
                <a:gd name="connsiteY2-6" fmla="*/ 4016 h 1388236"/>
                <a:gd name="connsiteX3-7" fmla="*/ 1601400 w 1601400"/>
                <a:gd name="connsiteY3-8" fmla="*/ 694118 h 1388236"/>
                <a:gd name="connsiteX4-9" fmla="*/ 1205142 w 1601400"/>
                <a:gd name="connsiteY4-10" fmla="*/ 1388236 h 1388236"/>
                <a:gd name="connsiteX5-11" fmla="*/ 396258 w 1601400"/>
                <a:gd name="connsiteY5-12" fmla="*/ 1388236 h 1388236"/>
                <a:gd name="connsiteX6-13" fmla="*/ 0 w 1601400"/>
                <a:gd name="connsiteY6-14" fmla="*/ 694118 h 1388236"/>
                <a:gd name="connsiteX0-15" fmla="*/ 0 w 1243407"/>
                <a:gd name="connsiteY0-16" fmla="*/ 694118 h 1388236"/>
                <a:gd name="connsiteX1-17" fmla="*/ 396258 w 1243407"/>
                <a:gd name="connsiteY1-18" fmla="*/ 0 h 1388236"/>
                <a:gd name="connsiteX2-19" fmla="*/ 474029 w 1243407"/>
                <a:gd name="connsiteY2-20" fmla="*/ 4016 h 1388236"/>
                <a:gd name="connsiteX3-21" fmla="*/ 1243407 w 1243407"/>
                <a:gd name="connsiteY3-22" fmla="*/ 1325983 h 1388236"/>
                <a:gd name="connsiteX4-23" fmla="*/ 1205142 w 1243407"/>
                <a:gd name="connsiteY4-24" fmla="*/ 1388236 h 1388236"/>
                <a:gd name="connsiteX5-25" fmla="*/ 396258 w 1243407"/>
                <a:gd name="connsiteY5-26" fmla="*/ 1388236 h 1388236"/>
                <a:gd name="connsiteX6-27" fmla="*/ 0 w 1243407"/>
                <a:gd name="connsiteY6-28" fmla="*/ 69411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7" name="Freeform 86"/>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704 h 1388822"/>
                <a:gd name="connsiteX1-3" fmla="*/ 396258 w 1601400"/>
                <a:gd name="connsiteY1-4" fmla="*/ 586 h 1388822"/>
                <a:gd name="connsiteX2-5" fmla="*/ 482002 w 1601400"/>
                <a:gd name="connsiteY2-6" fmla="*/ 0 h 1388822"/>
                <a:gd name="connsiteX3-7" fmla="*/ 1601400 w 1601400"/>
                <a:gd name="connsiteY3-8" fmla="*/ 694704 h 1388822"/>
                <a:gd name="connsiteX4-9" fmla="*/ 1205142 w 1601400"/>
                <a:gd name="connsiteY4-10" fmla="*/ 1388822 h 1388822"/>
                <a:gd name="connsiteX5-11" fmla="*/ 396258 w 1601400"/>
                <a:gd name="connsiteY5-12" fmla="*/ 1388822 h 1388822"/>
                <a:gd name="connsiteX6-13" fmla="*/ 0 w 1601400"/>
                <a:gd name="connsiteY6-14" fmla="*/ 694704 h 1388822"/>
                <a:gd name="connsiteX0-15" fmla="*/ 0 w 1241871"/>
                <a:gd name="connsiteY0-16" fmla="*/ 694704 h 1388822"/>
                <a:gd name="connsiteX1-17" fmla="*/ 396258 w 1241871"/>
                <a:gd name="connsiteY1-18" fmla="*/ 586 h 1388822"/>
                <a:gd name="connsiteX2-19" fmla="*/ 482002 w 1241871"/>
                <a:gd name="connsiteY2-20" fmla="*/ 0 h 1388822"/>
                <a:gd name="connsiteX3-21" fmla="*/ 1241871 w 1241871"/>
                <a:gd name="connsiteY3-22" fmla="*/ 1323912 h 1388822"/>
                <a:gd name="connsiteX4-23" fmla="*/ 1205142 w 1241871"/>
                <a:gd name="connsiteY4-24" fmla="*/ 1388822 h 1388822"/>
                <a:gd name="connsiteX5-25" fmla="*/ 396258 w 1241871"/>
                <a:gd name="connsiteY5-26" fmla="*/ 1388822 h 1388822"/>
                <a:gd name="connsiteX6-27" fmla="*/ 0 w 1241871"/>
                <a:gd name="connsiteY6-28" fmla="*/ 694704 h 13888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121" name="Rectangle 120"/>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2" name="Rectangle 121"/>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3" name="Rectangle 122"/>
          <p:cNvSpPr/>
          <p:nvPr/>
        </p:nvSpPr>
        <p:spPr>
          <a:xfrm>
            <a:off x="904875" y="601663"/>
            <a:ext cx="3562350" cy="564832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4" name="Rectangle 123"/>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Title 1"/>
          <p:cNvSpPr>
            <a:spLocks noGrp="1"/>
          </p:cNvSpPr>
          <p:nvPr>
            <p:ph type="title"/>
          </p:nvPr>
        </p:nvSpPr>
        <p:spPr>
          <a:xfrm>
            <a:off x="4734424" y="2660904"/>
            <a:ext cx="3300984" cy="1463040"/>
          </a:xfrm>
        </p:spPr>
        <p:txBody>
          <a:bodyPr>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vert="horz" wrap="square" lIns="91440" tIns="45720" rIns="91440" bIns="45720" numCol="1" rtlCol="0" anchor="t" anchorCtr="0" compatLnSpc="1">
            <a:normAutofit/>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accent1"/>
              </a:buClr>
              <a:buSzPct val="76000"/>
              <a:buFont typeface="Wingdings 2" panose="05020102010507070707" pitchFamily="18" charset="2"/>
              <a:buNone/>
              <a:defRPr/>
            </a:pPr>
            <a:r>
              <a:rPr kumimoji="0" lang="en-US" sz="3200" b="0" i="0" u="none" strike="noStrike" kern="1200" cap="none" spc="0" normalizeH="0" baseline="0" noProof="0" smtClean="0">
                <a:ln>
                  <a:noFill/>
                </a:ln>
                <a:solidFill>
                  <a:schemeClr val="accent1"/>
                </a:solidFill>
                <a:effectLst/>
                <a:uLnTx/>
                <a:uFillTx/>
                <a:latin typeface="+mn-lt"/>
                <a:ea typeface="+mn-ea"/>
                <a:cs typeface="+mn-cs"/>
              </a:rPr>
              <a:t>Click icon to add picture</a:t>
            </a:r>
            <a:endParaRPr kumimoji="0" lang="en-US" sz="3200" b="0" i="0" u="none" strike="noStrike" kern="1200" cap="none" spc="0" normalizeH="0" baseline="0" noProof="0" dirty="0">
              <a:ln>
                <a:noFill/>
              </a:ln>
              <a:solidFill>
                <a:schemeClr val="accent1"/>
              </a:solidFill>
              <a:effectLst/>
              <a:uLnTx/>
              <a:uFillTx/>
              <a:latin typeface="+mn-lt"/>
              <a:ea typeface="+mn-ea"/>
              <a:cs typeface="+mn-cs"/>
            </a:endParaRPr>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125" name="Date Placeholder 4"/>
          <p:cNvSpPr>
            <a:spLocks noGrp="1"/>
          </p:cNvSpPr>
          <p:nvPr>
            <p:ph type="dt" sz="half" idx="12"/>
          </p:nvPr>
        </p:nvSpPr>
        <p:spPr>
          <a:xfrm>
            <a:off x="5997575" y="223838"/>
            <a:ext cx="2133600" cy="365125"/>
          </a:xfrm>
          <a:prstGeom prst="rect">
            <a:avLst/>
          </a:prstGeom>
        </p:spPr>
        <p:txBody>
          <a:bodyPr vert="horz" lIns="91440" tIns="45720" rIns="91440" bIns="45720" rtlCol="0" anchor="ct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592F440C-1BCE-471A-BA43-735DC277ABD0}" type="datetimeFigureOut">
              <a:rPr kumimoji="0" lang="en-IN" sz="1200" b="0" i="0" u="none" strike="noStrike" kern="1200" cap="none" spc="0" normalizeH="0" baseline="0" noProof="0">
                <a:ln>
                  <a:noFill/>
                </a:ln>
                <a:solidFill>
                  <a:srgbClr val="FEFEFE"/>
                </a:solidFill>
                <a:effectLst/>
                <a:uLnTx/>
                <a:uFillTx/>
                <a:latin typeface="+mn-lt"/>
                <a:ea typeface="+mn-ea"/>
                <a:cs typeface="+mn-cs"/>
              </a:rPr>
            </a:fld>
            <a:endParaRPr kumimoji="0" lang="en-IN" sz="1200" b="0" i="0" u="none" strike="noStrike" kern="1200" cap="none" spc="0" normalizeH="0" baseline="0" noProof="0">
              <a:ln>
                <a:noFill/>
              </a:ln>
              <a:solidFill>
                <a:srgbClr val="FEFEFE"/>
              </a:solidFill>
              <a:effectLst/>
              <a:uLnTx/>
              <a:uFillTx/>
              <a:latin typeface="+mn-lt"/>
              <a:ea typeface="+mn-ea"/>
              <a:cs typeface="+mn-cs"/>
            </a:endParaRPr>
          </a:p>
        </p:txBody>
      </p:sp>
      <p:sp>
        <p:nvSpPr>
          <p:cNvPr id="126" name="Footer Placeholder 5"/>
          <p:cNvSpPr>
            <a:spLocks noGrp="1"/>
          </p:cNvSpPr>
          <p:nvPr>
            <p:ph type="ftr" sz="quarter" idx="3"/>
          </p:nvPr>
        </p:nvSpPr>
        <p:spPr>
          <a:xfrm>
            <a:off x="4641850" y="5724525"/>
            <a:ext cx="34925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IN" sz="1200" b="0" i="0" u="none" strike="noStrike" kern="1200" cap="none" spc="0" normalizeH="0" baseline="0" noProof="0">
              <a:ln>
                <a:noFill/>
              </a:ln>
              <a:solidFill>
                <a:schemeClr val="accent1"/>
              </a:solidFill>
              <a:effectLst/>
              <a:uLnTx/>
              <a:uFillTx/>
              <a:latin typeface="+mn-lt"/>
              <a:ea typeface="+mn-ea"/>
              <a:cs typeface="+mn-cs"/>
            </a:endParaRPr>
          </a:p>
        </p:txBody>
      </p:sp>
      <p:sp>
        <p:nvSpPr>
          <p:cNvPr id="127" name="Slide Number Placeholder 6"/>
          <p:cNvSpPr>
            <a:spLocks noGrp="1"/>
          </p:cNvSpPr>
          <p:nvPr>
            <p:ph type="sldNum" sz="quarter" idx="4"/>
          </p:nvPr>
        </p:nvSpPr>
        <p:spPr>
          <a:xfrm>
            <a:off x="4649788" y="223838"/>
            <a:ext cx="1331913" cy="365125"/>
          </a:xfrm>
          <a:prstGeom prst="rect">
            <a:avLst/>
          </a:prstGeom>
        </p:spPr>
        <p:txBody>
          <a:bodyPr vert="horz" lIns="91440" tIns="45720" rIns="91440" bIns="45720" rtlCol="0" anchor="ctr"/>
          <a:p>
            <a:pPr>
              <a:buNone/>
            </a:pPr>
            <a:fld id="{9A0DB2DC-4C9A-4742-B13C-FB6460FD3503}" type="slidenum">
              <a:rPr lang="en-IN" altLang="x-none" dirty="0"/>
            </a:fld>
            <a:endParaRPr lang="en-IN" altLang="x-non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27513B11-CF3B-4605-830E-80A50F305CE4}" type="datetimeFigureOut">
              <a:rPr kumimoji="0" lang="en-IN" sz="1200" b="0" i="0" u="none" strike="noStrike" kern="1200" cap="none" spc="0" normalizeH="0" baseline="0" noProof="0">
                <a:ln>
                  <a:noFill/>
                </a:ln>
                <a:solidFill>
                  <a:srgbClr val="FEFEFE"/>
                </a:solidFill>
                <a:effectLst/>
                <a:uLnTx/>
                <a:uFillTx/>
                <a:latin typeface="+mn-lt"/>
                <a:ea typeface="+mn-ea"/>
                <a:cs typeface="+mn-cs"/>
              </a:rPr>
            </a:fld>
            <a:endParaRPr kumimoji="0" lang="en-IN" sz="1200" b="0" i="0" u="none" strike="noStrike" kern="1200" cap="none" spc="0" normalizeH="0" baseline="0" noProof="0">
              <a:ln>
                <a:noFill/>
              </a:ln>
              <a:solidFill>
                <a:srgbClr val="FEFEFE"/>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endParaRPr kumimoji="0" lang="en-IN" sz="1200" b="0" i="0" u="none" strike="noStrike" kern="1200" cap="none" spc="0" normalizeH="0" baseline="0" noProof="0">
              <a:ln>
                <a:noFill/>
              </a:ln>
              <a:solidFill>
                <a:schemeClr val="accent1"/>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IN" altLang="x-none" dirty="0">
                <a:latin typeface="Century Gothic" panose="020B0502020202020204" pitchFamily="34" charset="0"/>
              </a:rPr>
            </a:fld>
            <a:endParaRPr lang="en-IN" altLang="x-none" dirty="0">
              <a:latin typeface="Century Gothic" panose="020B0502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27513B11-CF3B-4605-830E-80A50F305CE4}" type="datetimeFigureOut">
              <a:rPr kumimoji="0" lang="en-IN" sz="1200" b="0" i="0" u="none" strike="noStrike" kern="1200" cap="none" spc="0" normalizeH="0" baseline="0" noProof="0">
                <a:ln>
                  <a:noFill/>
                </a:ln>
                <a:solidFill>
                  <a:srgbClr val="FEFEFE"/>
                </a:solidFill>
                <a:effectLst/>
                <a:uLnTx/>
                <a:uFillTx/>
                <a:latin typeface="+mn-lt"/>
                <a:ea typeface="+mn-ea"/>
                <a:cs typeface="+mn-cs"/>
              </a:rPr>
            </a:fld>
            <a:endParaRPr kumimoji="0" lang="en-IN" sz="1200" b="0" i="0" u="none" strike="noStrike" kern="1200" cap="none" spc="0" normalizeH="0" baseline="0" noProof="0">
              <a:ln>
                <a:noFill/>
              </a:ln>
              <a:solidFill>
                <a:srgbClr val="FEFEFE"/>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endParaRPr kumimoji="0" lang="en-IN" sz="1200" b="0" i="0" u="none" strike="noStrike" kern="1200" cap="none" spc="0" normalizeH="0" baseline="0" noProof="0">
              <a:ln>
                <a:noFill/>
              </a:ln>
              <a:solidFill>
                <a:schemeClr val="accent1"/>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IN" altLang="x-none" dirty="0">
                <a:latin typeface="Century Gothic" panose="020B0502020202020204" pitchFamily="34" charset="0"/>
              </a:rPr>
            </a:fld>
            <a:endParaRPr lang="en-IN" altLang="x-none" dirty="0">
              <a:latin typeface="Century Gothic" panose="020B0502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gradFill rotWithShape="1">
          <a:gsLst>
            <a:gs pos="0">
              <a:srgbClr val="000082">
                <a:alpha val="100000"/>
              </a:srgbClr>
            </a:gs>
            <a:gs pos="13000">
              <a:srgbClr val="0047FF">
                <a:alpha val="100000"/>
              </a:srgbClr>
            </a:gs>
            <a:gs pos="28000">
              <a:srgbClr val="000082">
                <a:alpha val="100000"/>
              </a:srgbClr>
            </a:gs>
            <a:gs pos="42999">
              <a:srgbClr val="0047FF">
                <a:alpha val="100000"/>
              </a:srgbClr>
            </a:gs>
            <a:gs pos="58000">
              <a:srgbClr val="000082">
                <a:alpha val="100000"/>
              </a:srgbClr>
            </a:gs>
            <a:gs pos="72000">
              <a:srgbClr val="0047FF">
                <a:alpha val="100000"/>
              </a:srgbClr>
            </a:gs>
            <a:gs pos="87000">
              <a:srgbClr val="000082">
                <a:alpha val="100000"/>
              </a:srgbClr>
            </a:gs>
            <a:gs pos="100000">
              <a:srgbClr val="0047FF">
                <a:alpha val="100000"/>
              </a:srgbClr>
            </a:gs>
          </a:gsLst>
          <a:lin ang="540000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en-US" dirty="0"/>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gradFill rotWithShape="1">
          <a:gsLst>
            <a:gs pos="0">
              <a:srgbClr val="000082">
                <a:alpha val="100000"/>
              </a:srgbClr>
            </a:gs>
            <a:gs pos="13000">
              <a:srgbClr val="0047FF">
                <a:alpha val="100000"/>
              </a:srgbClr>
            </a:gs>
            <a:gs pos="28000">
              <a:srgbClr val="000082">
                <a:alpha val="100000"/>
              </a:srgbClr>
            </a:gs>
            <a:gs pos="42999">
              <a:srgbClr val="0047FF">
                <a:alpha val="100000"/>
              </a:srgbClr>
            </a:gs>
            <a:gs pos="58000">
              <a:srgbClr val="000082">
                <a:alpha val="100000"/>
              </a:srgbClr>
            </a:gs>
            <a:gs pos="72000">
              <a:srgbClr val="0047FF">
                <a:alpha val="100000"/>
              </a:srgbClr>
            </a:gs>
            <a:gs pos="87000">
              <a:srgbClr val="000082">
                <a:alpha val="100000"/>
              </a:srgbClr>
            </a:gs>
            <a:gs pos="100000">
              <a:srgbClr val="0047FF">
                <a:alpha val="100000"/>
              </a:srgbClr>
            </a:gs>
          </a:gsLst>
          <a:lin ang="540000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en-US" dirty="0"/>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Pr>
        <a:gradFill rotWithShape="1">
          <a:gsLst>
            <a:gs pos="0">
              <a:srgbClr val="000082">
                <a:alpha val="100000"/>
              </a:srgbClr>
            </a:gs>
            <a:gs pos="13000">
              <a:srgbClr val="0047FF">
                <a:alpha val="100000"/>
              </a:srgbClr>
            </a:gs>
            <a:gs pos="28000">
              <a:srgbClr val="000082">
                <a:alpha val="100000"/>
              </a:srgbClr>
            </a:gs>
            <a:gs pos="42999">
              <a:srgbClr val="0047FF">
                <a:alpha val="100000"/>
              </a:srgbClr>
            </a:gs>
            <a:gs pos="58000">
              <a:srgbClr val="000082">
                <a:alpha val="100000"/>
              </a:srgbClr>
            </a:gs>
            <a:gs pos="72000">
              <a:srgbClr val="0047FF">
                <a:alpha val="100000"/>
              </a:srgbClr>
            </a:gs>
            <a:gs pos="87000">
              <a:srgbClr val="000082">
                <a:alpha val="100000"/>
              </a:srgbClr>
            </a:gs>
            <a:gs pos="100000">
              <a:srgbClr val="0047FF">
                <a:alpha val="100000"/>
              </a:srgbClr>
            </a:gs>
          </a:gsLst>
          <a:lin ang="540000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endParaRPr lang="en-US" smtClean="0"/>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en-US" dirty="0"/>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Pr>
        <a:gradFill rotWithShape="1">
          <a:gsLst>
            <a:gs pos="0">
              <a:srgbClr val="000082">
                <a:alpha val="100000"/>
              </a:srgbClr>
            </a:gs>
            <a:gs pos="13000">
              <a:srgbClr val="0047FF">
                <a:alpha val="100000"/>
              </a:srgbClr>
            </a:gs>
            <a:gs pos="28000">
              <a:srgbClr val="000082">
                <a:alpha val="100000"/>
              </a:srgbClr>
            </a:gs>
            <a:gs pos="42999">
              <a:srgbClr val="0047FF">
                <a:alpha val="100000"/>
              </a:srgbClr>
            </a:gs>
            <a:gs pos="58000">
              <a:srgbClr val="000082">
                <a:alpha val="100000"/>
              </a:srgbClr>
            </a:gs>
            <a:gs pos="72000">
              <a:srgbClr val="0047FF">
                <a:alpha val="100000"/>
              </a:srgbClr>
            </a:gs>
            <a:gs pos="87000">
              <a:srgbClr val="000082">
                <a:alpha val="100000"/>
              </a:srgbClr>
            </a:gs>
            <a:gs pos="100000">
              <a:srgbClr val="0047FF">
                <a:alpha val="100000"/>
              </a:srgbClr>
            </a:gs>
          </a:gsLst>
          <a:lin ang="540000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Rectangle 6"/>
          <p:cNvSpPr>
            <a:spLocks noGrp="1" noChangeArrowheads="1"/>
          </p:cNvSpPr>
          <p:nvPr>
            <p:ph type="dt" sz="half" idx="1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8" name="Rectangle 7"/>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9" name="Rectangle 8"/>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en-US" dirty="0"/>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bg>
      <p:bgPr>
        <a:gradFill rotWithShape="1">
          <a:gsLst>
            <a:gs pos="0">
              <a:srgbClr val="000082">
                <a:alpha val="100000"/>
              </a:srgbClr>
            </a:gs>
            <a:gs pos="13000">
              <a:srgbClr val="0047FF">
                <a:alpha val="100000"/>
              </a:srgbClr>
            </a:gs>
            <a:gs pos="28000">
              <a:srgbClr val="000082">
                <a:alpha val="100000"/>
              </a:srgbClr>
            </a:gs>
            <a:gs pos="42999">
              <a:srgbClr val="0047FF">
                <a:alpha val="100000"/>
              </a:srgbClr>
            </a:gs>
            <a:gs pos="58000">
              <a:srgbClr val="000082">
                <a:alpha val="100000"/>
              </a:srgbClr>
            </a:gs>
            <a:gs pos="72000">
              <a:srgbClr val="0047FF">
                <a:alpha val="100000"/>
              </a:srgbClr>
            </a:gs>
            <a:gs pos="87000">
              <a:srgbClr val="000082">
                <a:alpha val="100000"/>
              </a:srgbClr>
            </a:gs>
            <a:gs pos="100000">
              <a:srgbClr val="0047FF">
                <a:alpha val="100000"/>
              </a:srgbClr>
            </a:gs>
          </a:gsLst>
          <a:lin ang="540000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Rectangle 4"/>
          <p:cNvSpPr>
            <a:spLocks noGrp="1" noChangeArrowheads="1"/>
          </p:cNvSpPr>
          <p:nvPr>
            <p:ph type="dt" sz="half" idx="1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8" name="Rectangle 5"/>
          <p:cNvSpPr>
            <a:spLocks noGrp="1" noChangeArrowheads="1"/>
          </p:cNvSpPr>
          <p:nvPr>
            <p:ph type="ftr" sz="quarter" idx="1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9" name="Rectangle 6"/>
          <p:cNvSpPr>
            <a:spLocks noGrp="1" noChangeArrowheads="1"/>
          </p:cNvSpPr>
          <p:nvPr>
            <p:ph type="sldNum" sz="quarter" idx="1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en-US" dirty="0"/>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rotWithShape="1">
          <a:gsLst>
            <a:gs pos="0">
              <a:srgbClr val="000082">
                <a:alpha val="100000"/>
              </a:srgbClr>
            </a:gs>
            <a:gs pos="13000">
              <a:srgbClr val="0047FF">
                <a:alpha val="100000"/>
              </a:srgbClr>
            </a:gs>
            <a:gs pos="28000">
              <a:srgbClr val="000082">
                <a:alpha val="100000"/>
              </a:srgbClr>
            </a:gs>
            <a:gs pos="42999">
              <a:srgbClr val="0047FF">
                <a:alpha val="100000"/>
              </a:srgbClr>
            </a:gs>
            <a:gs pos="58000">
              <a:srgbClr val="000082">
                <a:alpha val="100000"/>
              </a:srgbClr>
            </a:gs>
            <a:gs pos="72000">
              <a:srgbClr val="0047FF">
                <a:alpha val="100000"/>
              </a:srgbClr>
            </a:gs>
            <a:gs pos="87000">
              <a:srgbClr val="000082">
                <a:alpha val="100000"/>
              </a:srgbClr>
            </a:gs>
            <a:gs pos="100000">
              <a:srgbClr val="0047FF">
                <a:alpha val="100000"/>
              </a:srgbClr>
            </a:gs>
          </a:gsLst>
          <a:lin ang="540000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en-US" dirty="0"/>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bg>
      <p:bgPr>
        <a:gradFill rotWithShape="1">
          <a:gsLst>
            <a:gs pos="0">
              <a:srgbClr val="000082">
                <a:alpha val="100000"/>
              </a:srgbClr>
            </a:gs>
            <a:gs pos="13000">
              <a:srgbClr val="0047FF">
                <a:alpha val="100000"/>
              </a:srgbClr>
            </a:gs>
            <a:gs pos="28000">
              <a:srgbClr val="000082">
                <a:alpha val="100000"/>
              </a:srgbClr>
            </a:gs>
            <a:gs pos="42999">
              <a:srgbClr val="0047FF">
                <a:alpha val="100000"/>
              </a:srgbClr>
            </a:gs>
            <a:gs pos="58000">
              <a:srgbClr val="000082">
                <a:alpha val="100000"/>
              </a:srgbClr>
            </a:gs>
            <a:gs pos="72000">
              <a:srgbClr val="0047FF">
                <a:alpha val="100000"/>
              </a:srgbClr>
            </a:gs>
            <a:gs pos="87000">
              <a:srgbClr val="000082">
                <a:alpha val="100000"/>
              </a:srgbClr>
            </a:gs>
            <a:gs pos="100000">
              <a:srgbClr val="0047FF">
                <a:alpha val="100000"/>
              </a:srgbClr>
            </a:gs>
          </a:gsLst>
          <a:lin ang="5400000"/>
          <a:tileRect/>
        </a:gradFill>
        <a:effectLst/>
      </p:bgPr>
    </p:bg>
    <p:spTree>
      <p:nvGrpSpPr>
        <p:cNvPr id="1" name=""/>
        <p:cNvGrpSpPr/>
        <p:nvPr/>
      </p:nvGrpSpPr>
      <p:grpSpPr>
        <a:xfrm>
          <a:off x="0" y="0"/>
          <a:ext cx="0" cy="0"/>
          <a:chOff x="0" y="0"/>
          <a:chExt cx="0" cy="0"/>
        </a:xfrm>
      </p:grpSpPr>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en-US" dirty="0"/>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bg>
      <p:bgPr>
        <a:gradFill rotWithShape="1">
          <a:gsLst>
            <a:gs pos="0">
              <a:srgbClr val="000082">
                <a:alpha val="100000"/>
              </a:srgbClr>
            </a:gs>
            <a:gs pos="13000">
              <a:srgbClr val="0047FF">
                <a:alpha val="100000"/>
              </a:srgbClr>
            </a:gs>
            <a:gs pos="28000">
              <a:srgbClr val="000082">
                <a:alpha val="100000"/>
              </a:srgbClr>
            </a:gs>
            <a:gs pos="42999">
              <a:srgbClr val="0047FF">
                <a:alpha val="100000"/>
              </a:srgbClr>
            </a:gs>
            <a:gs pos="58000">
              <a:srgbClr val="000082">
                <a:alpha val="100000"/>
              </a:srgbClr>
            </a:gs>
            <a:gs pos="72000">
              <a:srgbClr val="0047FF">
                <a:alpha val="100000"/>
              </a:srgbClr>
            </a:gs>
            <a:gs pos="87000">
              <a:srgbClr val="000082">
                <a:alpha val="100000"/>
              </a:srgbClr>
            </a:gs>
            <a:gs pos="100000">
              <a:srgbClr val="0047FF">
                <a:alpha val="100000"/>
              </a:srgbClr>
            </a:gs>
          </a:gsLst>
          <a:lin ang="540000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7" name="Rectangle 6"/>
          <p:cNvSpPr>
            <a:spLocks noGrp="1" noChangeArrowheads="1"/>
          </p:cNvSpPr>
          <p:nvPr>
            <p:ph type="dt" sz="half" idx="1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8" name="Rectangle 7"/>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9" name="Rectangle 8"/>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en-US" dirty="0"/>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gradFill rotWithShape="1">
          <a:gsLst>
            <a:gs pos="0">
              <a:srgbClr val="000082">
                <a:alpha val="100000"/>
              </a:srgbClr>
            </a:gs>
            <a:gs pos="13000">
              <a:srgbClr val="0047FF">
                <a:alpha val="100000"/>
              </a:srgbClr>
            </a:gs>
            <a:gs pos="28000">
              <a:srgbClr val="000082">
                <a:alpha val="100000"/>
              </a:srgbClr>
            </a:gs>
            <a:gs pos="42999">
              <a:srgbClr val="0047FF">
                <a:alpha val="100000"/>
              </a:srgbClr>
            </a:gs>
            <a:gs pos="58000">
              <a:srgbClr val="000082">
                <a:alpha val="100000"/>
              </a:srgbClr>
            </a:gs>
            <a:gs pos="72000">
              <a:srgbClr val="0047FF">
                <a:alpha val="100000"/>
              </a:srgbClr>
            </a:gs>
            <a:gs pos="87000">
              <a:srgbClr val="000082">
                <a:alpha val="100000"/>
              </a:srgbClr>
            </a:gs>
            <a:gs pos="100000">
              <a:srgbClr val="0047FF">
                <a:alpha val="100000"/>
              </a:srgbClr>
            </a:gs>
          </a:gsLst>
          <a:lin ang="540000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7" name="Rectangle 6"/>
          <p:cNvSpPr>
            <a:spLocks noGrp="1" noChangeArrowheads="1"/>
          </p:cNvSpPr>
          <p:nvPr>
            <p:ph type="dt" sz="half" idx="1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8" name="Rectangle 7"/>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9" name="Rectangle 8"/>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en-US" dirty="0"/>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gradFill rotWithShape="1">
          <a:gsLst>
            <a:gs pos="0">
              <a:srgbClr val="000082">
                <a:alpha val="100000"/>
              </a:srgbClr>
            </a:gs>
            <a:gs pos="13000">
              <a:srgbClr val="0047FF">
                <a:alpha val="100000"/>
              </a:srgbClr>
            </a:gs>
            <a:gs pos="28000">
              <a:srgbClr val="000082">
                <a:alpha val="100000"/>
              </a:srgbClr>
            </a:gs>
            <a:gs pos="42999">
              <a:srgbClr val="0047FF">
                <a:alpha val="100000"/>
              </a:srgbClr>
            </a:gs>
            <a:gs pos="58000">
              <a:srgbClr val="000082">
                <a:alpha val="100000"/>
              </a:srgbClr>
            </a:gs>
            <a:gs pos="72000">
              <a:srgbClr val="0047FF">
                <a:alpha val="100000"/>
              </a:srgbClr>
            </a:gs>
            <a:gs pos="87000">
              <a:srgbClr val="000082">
                <a:alpha val="100000"/>
              </a:srgbClr>
            </a:gs>
            <a:gs pos="100000">
              <a:srgbClr val="0047FF">
                <a:alpha val="100000"/>
              </a:srgbClr>
            </a:gs>
          </a:gsLst>
          <a:lin ang="540000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en-US" dirty="0"/>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gradFill rotWithShape="1">
          <a:gsLst>
            <a:gs pos="0">
              <a:srgbClr val="000082">
                <a:alpha val="100000"/>
              </a:srgbClr>
            </a:gs>
            <a:gs pos="13000">
              <a:srgbClr val="0047FF">
                <a:alpha val="100000"/>
              </a:srgbClr>
            </a:gs>
            <a:gs pos="28000">
              <a:srgbClr val="000082">
                <a:alpha val="100000"/>
              </a:srgbClr>
            </a:gs>
            <a:gs pos="42999">
              <a:srgbClr val="0047FF">
                <a:alpha val="100000"/>
              </a:srgbClr>
            </a:gs>
            <a:gs pos="58000">
              <a:srgbClr val="000082">
                <a:alpha val="100000"/>
              </a:srgbClr>
            </a:gs>
            <a:gs pos="72000">
              <a:srgbClr val="0047FF">
                <a:alpha val="100000"/>
              </a:srgbClr>
            </a:gs>
            <a:gs pos="87000">
              <a:srgbClr val="000082">
                <a:alpha val="100000"/>
              </a:srgbClr>
            </a:gs>
            <a:gs pos="100000">
              <a:srgbClr val="0047FF">
                <a:alpha val="100000"/>
              </a:srgbClr>
            </a:gs>
          </a:gsLst>
          <a:lin ang="5400000"/>
          <a:tileRect/>
        </a:gra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en-US" dirty="0"/>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hart" preserve="1">
  <p:cSld name="Title and Chart">
    <p:bg>
      <p:bgPr>
        <a:gradFill rotWithShape="1">
          <a:gsLst>
            <a:gs pos="0">
              <a:srgbClr val="000082">
                <a:alpha val="100000"/>
              </a:srgbClr>
            </a:gs>
            <a:gs pos="13000">
              <a:srgbClr val="0047FF">
                <a:alpha val="100000"/>
              </a:srgbClr>
            </a:gs>
            <a:gs pos="28000">
              <a:srgbClr val="000082">
                <a:alpha val="100000"/>
              </a:srgbClr>
            </a:gs>
            <a:gs pos="42999">
              <a:srgbClr val="0047FF">
                <a:alpha val="100000"/>
              </a:srgbClr>
            </a:gs>
            <a:gs pos="58000">
              <a:srgbClr val="000082">
                <a:alpha val="100000"/>
              </a:srgbClr>
            </a:gs>
            <a:gs pos="72000">
              <a:srgbClr val="0047FF">
                <a:alpha val="100000"/>
              </a:srgbClr>
            </a:gs>
            <a:gs pos="87000">
              <a:srgbClr val="000082">
                <a:alpha val="100000"/>
              </a:srgbClr>
            </a:gs>
            <a:gs pos="100000">
              <a:srgbClr val="0047FF">
                <a:alpha val="100000"/>
              </a:srgbClr>
            </a:gs>
          </a:gsLst>
          <a:lin ang="540000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IN"/>
          </a:p>
        </p:txBody>
      </p:sp>
      <p:sp>
        <p:nvSpPr>
          <p:cNvPr id="3" name="Chart Placeholder 2"/>
          <p:cNvSpPr>
            <a:spLocks noGrp="1"/>
          </p:cNvSpPr>
          <p:nvPr>
            <p:ph type="chart" idx="1"/>
          </p:nvPr>
        </p:nvSpPr>
        <p:spPr>
          <a:xfrm>
            <a:off x="457200" y="1600200"/>
            <a:ext cx="8229600" cy="4525963"/>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Tx/>
              <a:buChar char="•"/>
              <a:defRPr/>
            </a:pPr>
            <a:endParaRPr kumimoji="0" lang="en-IN" sz="3200" b="0" i="0" u="none" strike="noStrike" kern="0" cap="none" spc="0" normalizeH="0" baseline="0" noProof="0">
              <a:ln>
                <a:noFill/>
              </a:ln>
              <a:solidFill>
                <a:schemeClr val="tx1"/>
              </a:solidFill>
              <a:effectLst/>
              <a:uLnTx/>
              <a:uFillTx/>
              <a:latin typeface="+mn-lt"/>
              <a:ea typeface="+mn-ea"/>
              <a:cs typeface="+mn-cs"/>
            </a:endParaRPr>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panose="020B0604020202020204" pitchFamily="34" charset="0"/>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en-US" dirty="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p:grpSp>
        <p:nvGrpSpPr>
          <p:cNvPr id="1026" name="Group 41"/>
          <p:cNvGrpSpPr/>
          <p:nvPr/>
        </p:nvGrpSpPr>
        <p:grpSpPr>
          <a:xfrm>
            <a:off x="-304800" y="0"/>
            <a:ext cx="9932988" cy="6858000"/>
            <a:chOff x="-382404" y="0"/>
            <a:chExt cx="9932332" cy="6858000"/>
          </a:xfrm>
        </p:grpSpPr>
        <p:grpSp>
          <p:nvGrpSpPr>
            <p:cNvPr id="1035" name="Group 44"/>
            <p:cNvGrpSpPr/>
            <p:nvPr/>
          </p:nvGrpSpPr>
          <p:grpSpPr>
            <a:xfrm>
              <a:off x="0" y="0"/>
              <a:ext cx="9144000" cy="6858000"/>
              <a:chOff x="0" y="0"/>
              <a:chExt cx="9144000" cy="6858000"/>
            </a:xfrm>
          </p:grpSpPr>
          <p:grpSp>
            <p:nvGrpSpPr>
              <p:cNvPr id="1058" name="Group 4"/>
              <p:cNvGrpSpPr/>
              <p:nvPr/>
            </p:nvGrpSpPr>
            <p:grpSpPr>
              <a:xfrm>
                <a:off x="0" y="0"/>
                <a:ext cx="2514600" cy="6858000"/>
                <a:chOff x="0" y="0"/>
                <a:chExt cx="2514600" cy="6858000"/>
              </a:xfrm>
            </p:grpSpPr>
            <p:sp>
              <p:nvSpPr>
                <p:cNvPr id="113" name="Rectangle 112"/>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4"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5"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059" name="Group 5"/>
              <p:cNvGrpSpPr/>
              <p:nvPr/>
            </p:nvGrpSpPr>
            <p:grpSpPr>
              <a:xfrm>
                <a:off x="422910" y="0"/>
                <a:ext cx="2514600" cy="6858000"/>
                <a:chOff x="0" y="0"/>
                <a:chExt cx="2514600" cy="6858000"/>
              </a:xfrm>
            </p:grpSpPr>
            <p:sp>
              <p:nvSpPr>
                <p:cNvPr id="110" name="Rectangle 109"/>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1" name="Rectangle 110"/>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2" name="Rectangle 111"/>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060" name="Group 9"/>
              <p:cNvGrpSpPr/>
              <p:nvPr/>
            </p:nvGrpSpPr>
            <p:grpSpPr>
              <a:xfrm rot="10800000">
                <a:off x="6629400" y="0"/>
                <a:ext cx="2514600" cy="6858000"/>
                <a:chOff x="0" y="0"/>
                <a:chExt cx="2514600" cy="6858000"/>
              </a:xfrm>
            </p:grpSpPr>
            <p:sp>
              <p:nvSpPr>
                <p:cNvPr id="107" name="Rectangle 106"/>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8" name="Rectangle 107"/>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9" name="Rectangle 108"/>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104" name="Rectangle 103"/>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5" name="Rectangle 104"/>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6" name="Rectangle 105"/>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44" name="Freeform 43"/>
            <p:cNvSpPr/>
            <p:nvPr/>
          </p:nvSpPr>
          <p:spPr>
            <a:xfrm>
              <a:off x="-12540" y="5035550"/>
              <a:ext cx="9144983"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1" fmla="*/ 0 w 9144000"/>
                <a:gd name="connsiteY0-2" fmla="*/ 1270659 h 1330035"/>
                <a:gd name="connsiteX1-3" fmla="*/ 1674420 w 9144000"/>
                <a:gd name="connsiteY1-4" fmla="*/ 1318160 h 1330035"/>
                <a:gd name="connsiteX2-5" fmla="*/ 4120737 w 9144000"/>
                <a:gd name="connsiteY2-6" fmla="*/ 1199407 h 1330035"/>
                <a:gd name="connsiteX3-7" fmla="*/ 7172696 w 9144000"/>
                <a:gd name="connsiteY3-8" fmla="*/ 760020 h 1330035"/>
                <a:gd name="connsiteX4-9" fmla="*/ 9144000 w 9144000"/>
                <a:gd name="connsiteY4-10" fmla="*/ 0 h 1330035"/>
                <a:gd name="connsiteX0-11" fmla="*/ 0 w 9144000"/>
                <a:gd name="connsiteY0-12" fmla="*/ 1270659 h 1330035"/>
                <a:gd name="connsiteX1-13" fmla="*/ 1674420 w 9144000"/>
                <a:gd name="connsiteY1-14" fmla="*/ 1318160 h 1330035"/>
                <a:gd name="connsiteX2-15" fmla="*/ 4120737 w 9144000"/>
                <a:gd name="connsiteY2-16" fmla="*/ 1199407 h 1330035"/>
                <a:gd name="connsiteX3-17" fmla="*/ 7172696 w 9144000"/>
                <a:gd name="connsiteY3-18" fmla="*/ 760020 h 1330035"/>
                <a:gd name="connsiteX4-19" fmla="*/ 9144000 w 9144000"/>
                <a:gd name="connsiteY4-20" fmla="*/ 0 h 1330035"/>
                <a:gd name="connsiteX0-21" fmla="*/ 0 w 9144000"/>
                <a:gd name="connsiteY0-22" fmla="*/ 1270659 h 1330035"/>
                <a:gd name="connsiteX1-23" fmla="*/ 1674420 w 9144000"/>
                <a:gd name="connsiteY1-24" fmla="*/ 1318160 h 1330035"/>
                <a:gd name="connsiteX2-25" fmla="*/ 4120737 w 9144000"/>
                <a:gd name="connsiteY2-26" fmla="*/ 1199407 h 1330035"/>
                <a:gd name="connsiteX3-27" fmla="*/ 7172696 w 9144000"/>
                <a:gd name="connsiteY3-28" fmla="*/ 760020 h 1330035"/>
                <a:gd name="connsiteX4-29" fmla="*/ 9144000 w 9144000"/>
                <a:gd name="connsiteY4-30" fmla="*/ 0 h 1330035"/>
                <a:gd name="connsiteX0-31" fmla="*/ 0 w 9144000"/>
                <a:gd name="connsiteY0-32" fmla="*/ 1116279 h 1175655"/>
                <a:gd name="connsiteX1-33" fmla="*/ 1674420 w 9144000"/>
                <a:gd name="connsiteY1-34" fmla="*/ 1163780 h 1175655"/>
                <a:gd name="connsiteX2-35" fmla="*/ 4120737 w 9144000"/>
                <a:gd name="connsiteY2-36" fmla="*/ 1045027 h 1175655"/>
                <a:gd name="connsiteX3-37" fmla="*/ 7172696 w 9144000"/>
                <a:gd name="connsiteY3-38" fmla="*/ 605640 h 1175655"/>
                <a:gd name="connsiteX4-39" fmla="*/ 9144000 w 9144000"/>
                <a:gd name="connsiteY4-40" fmla="*/ 0 h 117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5" name="Freeform 44"/>
            <p:cNvSpPr/>
            <p:nvPr/>
          </p:nvSpPr>
          <p:spPr>
            <a:xfrm>
              <a:off x="-12540" y="3467100"/>
              <a:ext cx="9144983"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6" name="Freeform 45"/>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7" name="Freeform 46"/>
            <p:cNvSpPr/>
            <p:nvPr/>
          </p:nvSpPr>
          <p:spPr>
            <a:xfrm>
              <a:off x="-12540" y="5284788"/>
              <a:ext cx="9144983"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Freeform 48"/>
            <p:cNvSpPr/>
            <p:nvPr/>
          </p:nvSpPr>
          <p:spPr>
            <a:xfrm>
              <a:off x="2136793" y="5132388"/>
              <a:ext cx="6982951"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50" name="Hexagon 49"/>
            <p:cNvSpPr/>
            <p:nvPr/>
          </p:nvSpPr>
          <p:spPr>
            <a:xfrm rot="1800000">
              <a:off x="2995573" y="2859088"/>
              <a:ext cx="1601682"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 name="Hexagon 50"/>
            <p:cNvSpPr/>
            <p:nvPr/>
          </p:nvSpPr>
          <p:spPr>
            <a:xfrm rot="1800000">
              <a:off x="3719425"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2" name="Hexagon 51"/>
            <p:cNvSpPr/>
            <p:nvPr/>
          </p:nvSpPr>
          <p:spPr>
            <a:xfrm rot="1800000">
              <a:off x="3728949" y="15922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3" name="Hexagon 52"/>
            <p:cNvSpPr/>
            <p:nvPr/>
          </p:nvSpPr>
          <p:spPr>
            <a:xfrm rot="1800000">
              <a:off x="2976524" y="325438"/>
              <a:ext cx="1601682"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4" name="Hexagon 53"/>
            <p:cNvSpPr/>
            <p:nvPr/>
          </p:nvSpPr>
          <p:spPr>
            <a:xfrm rot="1800000">
              <a:off x="4462326" y="5383213"/>
              <a:ext cx="1601682"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5" name="Freeform 54"/>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261499"/>
                <a:gd name="connsiteY0-2" fmla="*/ 105098 h 1388236"/>
                <a:gd name="connsiteX1-3" fmla="*/ 56357 w 1261499"/>
                <a:gd name="connsiteY1-4" fmla="*/ 0 h 1388236"/>
                <a:gd name="connsiteX2-5" fmla="*/ 865241 w 1261499"/>
                <a:gd name="connsiteY2-6" fmla="*/ 0 h 1388236"/>
                <a:gd name="connsiteX3-7" fmla="*/ 1261499 w 1261499"/>
                <a:gd name="connsiteY3-8" fmla="*/ 694118 h 1388236"/>
                <a:gd name="connsiteX4-9" fmla="*/ 865241 w 1261499"/>
                <a:gd name="connsiteY4-10" fmla="*/ 1388236 h 1388236"/>
                <a:gd name="connsiteX5-11" fmla="*/ 56357 w 1261499"/>
                <a:gd name="connsiteY5-12" fmla="*/ 1388236 h 1388236"/>
                <a:gd name="connsiteX6-13" fmla="*/ 0 w 1261499"/>
                <a:gd name="connsiteY6-14" fmla="*/ 105098 h 1388236"/>
                <a:gd name="connsiteX0-15" fmla="*/ 0 w 1261499"/>
                <a:gd name="connsiteY0-16" fmla="*/ 105098 h 1388236"/>
                <a:gd name="connsiteX1-17" fmla="*/ 56357 w 1261499"/>
                <a:gd name="connsiteY1-18" fmla="*/ 0 h 1388236"/>
                <a:gd name="connsiteX2-19" fmla="*/ 865241 w 1261499"/>
                <a:gd name="connsiteY2-20" fmla="*/ 0 h 1388236"/>
                <a:gd name="connsiteX3-21" fmla="*/ 1261499 w 1261499"/>
                <a:gd name="connsiteY3-22" fmla="*/ 694118 h 1388236"/>
                <a:gd name="connsiteX4-23" fmla="*/ 865241 w 1261499"/>
                <a:gd name="connsiteY4-24" fmla="*/ 1388236 h 1388236"/>
                <a:gd name="connsiteX5-25" fmla="*/ 744578 w 1261499"/>
                <a:gd name="connsiteY5-26" fmla="*/ 1387893 h 1388236"/>
                <a:gd name="connsiteX6-27" fmla="*/ 0 w 1261499"/>
                <a:gd name="connsiteY6-28" fmla="*/ 10509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6" name="Hexagon 55"/>
            <p:cNvSpPr/>
            <p:nvPr/>
          </p:nvSpPr>
          <p:spPr>
            <a:xfrm rot="1800000">
              <a:off x="23969" y="540226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7" name="Hexagon 56"/>
            <p:cNvSpPr/>
            <p:nvPr/>
          </p:nvSpPr>
          <p:spPr>
            <a:xfrm rot="1800000">
              <a:off x="52542" y="28495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8" name="Hexagon 57"/>
            <p:cNvSpPr/>
            <p:nvPr/>
          </p:nvSpPr>
          <p:spPr>
            <a:xfrm rot="1800000">
              <a:off x="776394"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9" name="Hexagon 58"/>
            <p:cNvSpPr/>
            <p:nvPr/>
          </p:nvSpPr>
          <p:spPr>
            <a:xfrm rot="1800000">
              <a:off x="1509771" y="54117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0" name="Hexagon 59"/>
            <p:cNvSpPr/>
            <p:nvPr/>
          </p:nvSpPr>
          <p:spPr>
            <a:xfrm rot="1800000">
              <a:off x="1528820" y="2859088"/>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5" name="Hexagon 94"/>
            <p:cNvSpPr/>
            <p:nvPr/>
          </p:nvSpPr>
          <p:spPr>
            <a:xfrm rot="1800000">
              <a:off x="795443" y="15636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6" name="Hexagon 95"/>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7" name="Hexagon 96"/>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8" name="Hexagon 97"/>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9" name="Freeform 98"/>
            <p:cNvSpPr/>
            <p:nvPr/>
          </p:nvSpPr>
          <p:spPr>
            <a:xfrm rot="1800000">
              <a:off x="8306997" y="4056063"/>
              <a:ext cx="1242931"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118 h 1388236"/>
                <a:gd name="connsiteX1-3" fmla="*/ 396258 w 1601400"/>
                <a:gd name="connsiteY1-4" fmla="*/ 0 h 1388236"/>
                <a:gd name="connsiteX2-5" fmla="*/ 474029 w 1601400"/>
                <a:gd name="connsiteY2-6" fmla="*/ 4016 h 1388236"/>
                <a:gd name="connsiteX3-7" fmla="*/ 1601400 w 1601400"/>
                <a:gd name="connsiteY3-8" fmla="*/ 694118 h 1388236"/>
                <a:gd name="connsiteX4-9" fmla="*/ 1205142 w 1601400"/>
                <a:gd name="connsiteY4-10" fmla="*/ 1388236 h 1388236"/>
                <a:gd name="connsiteX5-11" fmla="*/ 396258 w 1601400"/>
                <a:gd name="connsiteY5-12" fmla="*/ 1388236 h 1388236"/>
                <a:gd name="connsiteX6-13" fmla="*/ 0 w 1601400"/>
                <a:gd name="connsiteY6-14" fmla="*/ 694118 h 1388236"/>
                <a:gd name="connsiteX0-15" fmla="*/ 0 w 1243407"/>
                <a:gd name="connsiteY0-16" fmla="*/ 694118 h 1388236"/>
                <a:gd name="connsiteX1-17" fmla="*/ 396258 w 1243407"/>
                <a:gd name="connsiteY1-18" fmla="*/ 0 h 1388236"/>
                <a:gd name="connsiteX2-19" fmla="*/ 474029 w 1243407"/>
                <a:gd name="connsiteY2-20" fmla="*/ 4016 h 1388236"/>
                <a:gd name="connsiteX3-21" fmla="*/ 1243407 w 1243407"/>
                <a:gd name="connsiteY3-22" fmla="*/ 1325983 h 1388236"/>
                <a:gd name="connsiteX4-23" fmla="*/ 1205142 w 1243407"/>
                <a:gd name="connsiteY4-24" fmla="*/ 1388236 h 1388236"/>
                <a:gd name="connsiteX5-25" fmla="*/ 396258 w 1243407"/>
                <a:gd name="connsiteY5-26" fmla="*/ 1388236 h 1388236"/>
                <a:gd name="connsiteX6-27" fmla="*/ 0 w 1243407"/>
                <a:gd name="connsiteY6-28" fmla="*/ 69411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0" name="Freeform 99"/>
            <p:cNvSpPr/>
            <p:nvPr/>
          </p:nvSpPr>
          <p:spPr>
            <a:xfrm rot="1800000">
              <a:off x="8306997"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704 h 1388822"/>
                <a:gd name="connsiteX1-3" fmla="*/ 396258 w 1601400"/>
                <a:gd name="connsiteY1-4" fmla="*/ 586 h 1388822"/>
                <a:gd name="connsiteX2-5" fmla="*/ 482002 w 1601400"/>
                <a:gd name="connsiteY2-6" fmla="*/ 0 h 1388822"/>
                <a:gd name="connsiteX3-7" fmla="*/ 1601400 w 1601400"/>
                <a:gd name="connsiteY3-8" fmla="*/ 694704 h 1388822"/>
                <a:gd name="connsiteX4-9" fmla="*/ 1205142 w 1601400"/>
                <a:gd name="connsiteY4-10" fmla="*/ 1388822 h 1388822"/>
                <a:gd name="connsiteX5-11" fmla="*/ 396258 w 1601400"/>
                <a:gd name="connsiteY5-12" fmla="*/ 1388822 h 1388822"/>
                <a:gd name="connsiteX6-13" fmla="*/ 0 w 1601400"/>
                <a:gd name="connsiteY6-14" fmla="*/ 694704 h 1388822"/>
                <a:gd name="connsiteX0-15" fmla="*/ 0 w 1241871"/>
                <a:gd name="connsiteY0-16" fmla="*/ 694704 h 1388822"/>
                <a:gd name="connsiteX1-17" fmla="*/ 396258 w 1241871"/>
                <a:gd name="connsiteY1-18" fmla="*/ 586 h 1388822"/>
                <a:gd name="connsiteX2-19" fmla="*/ 482002 w 1241871"/>
                <a:gd name="connsiteY2-20" fmla="*/ 0 h 1388822"/>
                <a:gd name="connsiteX3-21" fmla="*/ 1241871 w 1241871"/>
                <a:gd name="connsiteY3-22" fmla="*/ 1323912 h 1388822"/>
                <a:gd name="connsiteX4-23" fmla="*/ 1205142 w 1241871"/>
                <a:gd name="connsiteY4-24" fmla="*/ 1388822 h 1388822"/>
                <a:gd name="connsiteX5-25" fmla="*/ 396258 w 1241871"/>
                <a:gd name="connsiteY5-26" fmla="*/ 1388822 h 1388822"/>
                <a:gd name="connsiteX6-27" fmla="*/ 0 w 1241871"/>
                <a:gd name="connsiteY6-28" fmla="*/ 694704 h 13888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66" name="Rectangle 65"/>
          <p:cNvSpPr/>
          <p:nvPr/>
        </p:nvSpPr>
        <p:spPr>
          <a:xfrm>
            <a:off x="457200" y="333375"/>
            <a:ext cx="8229600" cy="6186488"/>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0" name="Rectangle 69"/>
          <p:cNvSpPr/>
          <p:nvPr/>
        </p:nvSpPr>
        <p:spPr>
          <a:xfrm>
            <a:off x="4560888" y="-22225"/>
            <a:ext cx="3679825" cy="700088"/>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1" name="Rectangle 7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30" name="Title Placeholder 1"/>
          <p:cNvSpPr>
            <a:spLocks noGrp="1"/>
          </p:cNvSpPr>
          <p:nvPr>
            <p:ph type="title"/>
          </p:nvPr>
        </p:nvSpPr>
        <p:spPr>
          <a:xfrm>
            <a:off x="1042988" y="1027113"/>
            <a:ext cx="7024687" cy="1143000"/>
          </a:xfrm>
          <a:prstGeom prst="rect">
            <a:avLst/>
          </a:prstGeom>
          <a:noFill/>
          <a:ln w="9525">
            <a:noFill/>
          </a:ln>
        </p:spPr>
        <p:txBody>
          <a:bodyPr anchor="b" anchorCtr="0"/>
          <a:p>
            <a:pPr lvl="0"/>
            <a:r>
              <a:rPr dirty="0"/>
              <a:t>Click to edit Master title style</a:t>
            </a:r>
            <a:endParaRPr dirty="0"/>
          </a:p>
        </p:txBody>
      </p:sp>
      <p:sp>
        <p:nvSpPr>
          <p:cNvPr id="1031" name="Text Placeholder 2"/>
          <p:cNvSpPr>
            <a:spLocks noGrp="1"/>
          </p:cNvSpPr>
          <p:nvPr>
            <p:ph type="body" idx="1"/>
          </p:nvPr>
        </p:nvSpPr>
        <p:spPr>
          <a:xfrm>
            <a:off x="1042988" y="2324100"/>
            <a:ext cx="6777037" cy="3508375"/>
          </a:xfrm>
          <a:prstGeom prst="rect">
            <a:avLst/>
          </a:prstGeom>
          <a:noFill/>
          <a:ln w="9525">
            <a:noFill/>
          </a:ln>
        </p:spPr>
        <p:txBody>
          <a:bodyPr/>
          <a:p>
            <a:pPr lvl="0"/>
            <a:r>
              <a:rPr dirty="0"/>
              <a:t>Click to edit Master text styles</a:t>
            </a:r>
            <a:endParaRPr dirty="0"/>
          </a:p>
          <a:p>
            <a:pPr lvl="1"/>
            <a:r>
              <a:rPr dirty="0"/>
              <a:t>Second level</a:t>
            </a:r>
            <a:endParaRPr dirty="0"/>
          </a:p>
          <a:p>
            <a:pPr lvl="2"/>
            <a:r>
              <a:rPr dirty="0"/>
              <a:t>Third level</a:t>
            </a:r>
            <a:endParaRPr dirty="0"/>
          </a:p>
          <a:p>
            <a:pPr lvl="3"/>
            <a:r>
              <a:rPr dirty="0"/>
              <a:t>Fourth level</a:t>
            </a:r>
            <a:endParaRPr dirty="0"/>
          </a:p>
          <a:p>
            <a:pPr lvl="4"/>
            <a:r>
              <a:rPr dirty="0"/>
              <a:t>Fifth level</a:t>
            </a:r>
            <a:endParaRPr dirty="0"/>
          </a:p>
        </p:txBody>
      </p:sp>
      <p:sp>
        <p:nvSpPr>
          <p:cNvPr id="4" name="Date Placeholder 3"/>
          <p:cNvSpPr>
            <a:spLocks noGrp="1"/>
          </p:cNvSpPr>
          <p:nvPr>
            <p:ph type="dt" sz="half" idx="2"/>
          </p:nvPr>
        </p:nvSpPr>
        <p:spPr>
          <a:xfrm>
            <a:off x="5997575" y="223838"/>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rgbClr val="FEFEFE"/>
                </a:solidFill>
                <a:latin typeface="+mn-lt"/>
                <a:cs typeface="+mn-cs"/>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27513B11-CF3B-4605-830E-80A50F305CE4}" type="datetimeFigureOut">
              <a:rPr kumimoji="0" lang="en-IN" sz="1200" b="0" i="0" u="none" strike="noStrike" kern="1200" cap="none" spc="0" normalizeH="0" baseline="0" noProof="0">
                <a:ln>
                  <a:noFill/>
                </a:ln>
                <a:solidFill>
                  <a:srgbClr val="FEFEFE"/>
                </a:solidFill>
                <a:effectLst/>
                <a:uLnTx/>
                <a:uFillTx/>
                <a:latin typeface="+mn-lt"/>
                <a:ea typeface="+mn-ea"/>
                <a:cs typeface="+mn-cs"/>
              </a:rPr>
            </a:fld>
            <a:endParaRPr kumimoji="0" lang="en-IN" sz="1200" b="0" i="0" u="none" strike="noStrike" kern="1200" cap="none" spc="0" normalizeH="0" baseline="0" noProof="0">
              <a:ln>
                <a:noFill/>
              </a:ln>
              <a:solidFill>
                <a:srgbClr val="FEFEFE"/>
              </a:solidFill>
              <a:effectLst/>
              <a:uLnTx/>
              <a:uFillTx/>
              <a:latin typeface="+mn-lt"/>
              <a:ea typeface="+mn-ea"/>
              <a:cs typeface="+mn-cs"/>
            </a:endParaRPr>
          </a:p>
        </p:txBody>
      </p:sp>
      <p:sp>
        <p:nvSpPr>
          <p:cNvPr id="5" name="Footer Placeholder 4"/>
          <p:cNvSpPr>
            <a:spLocks noGrp="1"/>
          </p:cNvSpPr>
          <p:nvPr>
            <p:ph type="ftr" sz="quarter" idx="3"/>
          </p:nvPr>
        </p:nvSpPr>
        <p:spPr>
          <a:xfrm>
            <a:off x="4641850" y="5851525"/>
            <a:ext cx="3502025" cy="365125"/>
          </a:xfrm>
          <a:prstGeom prst="rect">
            <a:avLst/>
          </a:prstGeom>
        </p:spPr>
        <p:txBody>
          <a:bodyPr vert="horz" lIns="91440" tIns="45720" rIns="91440" bIns="45720" rtlCol="0" anchor="ctr"/>
          <a:lstStyle>
            <a:lvl1pPr algn="r" fontAlgn="auto">
              <a:spcBef>
                <a:spcPts val="0"/>
              </a:spcBef>
              <a:spcAft>
                <a:spcPts val="0"/>
              </a:spcAft>
              <a:defRPr sz="1200">
                <a:solidFill>
                  <a:schemeClr val="accent1"/>
                </a:solidFill>
                <a:latin typeface="+mn-lt"/>
                <a:cs typeface="+mn-cs"/>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IN" sz="1200" b="0" i="0" u="none" strike="noStrike" kern="1200" cap="none" spc="0" normalizeH="0" baseline="0" noProof="0">
              <a:ln>
                <a:noFill/>
              </a:ln>
              <a:solidFill>
                <a:schemeClr val="accent1"/>
              </a:solidFill>
              <a:effectLst/>
              <a:uLnTx/>
              <a:uFillTx/>
              <a:latin typeface="+mn-lt"/>
              <a:ea typeface="+mn-ea"/>
              <a:cs typeface="+mn-cs"/>
            </a:endParaRPr>
          </a:p>
        </p:txBody>
      </p:sp>
      <p:sp>
        <p:nvSpPr>
          <p:cNvPr id="6" name="Slide Number Placeholder 5"/>
          <p:cNvSpPr>
            <a:spLocks noGrp="1"/>
          </p:cNvSpPr>
          <p:nvPr>
            <p:ph type="sldNum" sz="quarter" idx="4"/>
          </p:nvPr>
        </p:nvSpPr>
        <p:spPr>
          <a:xfrm>
            <a:off x="4649788" y="223838"/>
            <a:ext cx="1331913" cy="365125"/>
          </a:xfrm>
          <a:prstGeom prst="rect">
            <a:avLst/>
          </a:prstGeom>
        </p:spPr>
        <p:txBody>
          <a:bodyPr vert="horz" lIns="91440" tIns="45720" rIns="91440" bIns="45720" rtlCol="0" anchor="ctr"/>
          <a:lstStyle>
            <a:lvl1pPr>
              <a:defRPr sz="1200">
                <a:solidFill>
                  <a:srgbClr val="FEFEFE"/>
                </a:solidFill>
              </a:defRPr>
            </a:lvl1pPr>
          </a:lstStyle>
          <a:p>
            <a:pPr lvl="0" eaLnBrk="1" hangingPunct="1">
              <a:buNone/>
            </a:pPr>
            <a:fld id="{9A0DB2DC-4C9A-4742-B13C-FB6460FD3503}" type="slidenum">
              <a:rPr lang="en-IN" altLang="x-none" dirty="0">
                <a:latin typeface="Century Gothic" panose="020B0502020202020204" pitchFamily="34" charset="0"/>
              </a:rPr>
            </a:fld>
            <a:endParaRPr lang="en-IN" altLang="x-none" dirty="0">
              <a:latin typeface="Century Gothic" panose="020B0502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eaLnBrk="0" fontAlgn="base" hangingPunct="0">
        <a:spcBef>
          <a:spcPct val="0"/>
        </a:spcBef>
        <a:spcAft>
          <a:spcPct val="0"/>
        </a:spcAft>
        <a:defRPr sz="4000" kern="1200">
          <a:solidFill>
            <a:schemeClr val="accent1"/>
          </a:solidFill>
          <a:latin typeface="+mj-lt"/>
          <a:ea typeface="+mj-ea"/>
          <a:cs typeface="+mj-cs"/>
        </a:defRPr>
      </a:lvl1pPr>
      <a:lvl2pPr algn="l" rtl="0" eaLnBrk="0" fontAlgn="base" hangingPunct="0">
        <a:spcBef>
          <a:spcPct val="0"/>
        </a:spcBef>
        <a:spcAft>
          <a:spcPct val="0"/>
        </a:spcAft>
        <a:defRPr sz="4000">
          <a:solidFill>
            <a:schemeClr val="accent1"/>
          </a:solidFill>
          <a:latin typeface="Century Gothic" panose="020B0502020202020204" pitchFamily="34" charset="0"/>
        </a:defRPr>
      </a:lvl2pPr>
      <a:lvl3pPr algn="l" rtl="0" eaLnBrk="0" fontAlgn="base" hangingPunct="0">
        <a:spcBef>
          <a:spcPct val="0"/>
        </a:spcBef>
        <a:spcAft>
          <a:spcPct val="0"/>
        </a:spcAft>
        <a:defRPr sz="4000">
          <a:solidFill>
            <a:schemeClr val="accent1"/>
          </a:solidFill>
          <a:latin typeface="Century Gothic" panose="020B0502020202020204" pitchFamily="34" charset="0"/>
        </a:defRPr>
      </a:lvl3pPr>
      <a:lvl4pPr algn="l" rtl="0" eaLnBrk="0" fontAlgn="base" hangingPunct="0">
        <a:spcBef>
          <a:spcPct val="0"/>
        </a:spcBef>
        <a:spcAft>
          <a:spcPct val="0"/>
        </a:spcAft>
        <a:defRPr sz="4000">
          <a:solidFill>
            <a:schemeClr val="accent1"/>
          </a:solidFill>
          <a:latin typeface="Century Gothic" panose="020B0502020202020204" pitchFamily="34" charset="0"/>
        </a:defRPr>
      </a:lvl4pPr>
      <a:lvl5pPr algn="l" rtl="0" eaLnBrk="0" fontAlgn="base" hangingPunct="0">
        <a:spcBef>
          <a:spcPct val="0"/>
        </a:spcBef>
        <a:spcAft>
          <a:spcPct val="0"/>
        </a:spcAft>
        <a:defRPr sz="4000">
          <a:solidFill>
            <a:schemeClr val="accent1"/>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3050" algn="l" rtl="0" eaLnBrk="0" fontAlgn="base" hangingPunct="0">
        <a:spcBef>
          <a:spcPct val="20000"/>
        </a:spcBef>
        <a:spcAft>
          <a:spcPct val="0"/>
        </a:spcAft>
        <a:buClr>
          <a:schemeClr val="accent1"/>
        </a:buClr>
        <a:buSzPct val="76000"/>
        <a:buFont typeface="Wingdings 2" panose="05020102010507070707" pitchFamily="18" charset="2"/>
        <a:buChar char=""/>
        <a:defRPr sz="2400" kern="1200">
          <a:solidFill>
            <a:schemeClr val="tx2"/>
          </a:solidFill>
          <a:latin typeface="+mn-lt"/>
          <a:ea typeface="+mn-ea"/>
          <a:cs typeface="+mn-cs"/>
        </a:defRPr>
      </a:lvl1pPr>
      <a:lvl2pPr marL="640080" indent="-273050" algn="l" rtl="0" eaLnBrk="0" fontAlgn="base" hangingPunct="0">
        <a:spcBef>
          <a:spcPct val="20000"/>
        </a:spcBef>
        <a:spcAft>
          <a:spcPct val="0"/>
        </a:spcAft>
        <a:buClr>
          <a:schemeClr val="accent1"/>
        </a:buClr>
        <a:buSzPct val="76000"/>
        <a:buFont typeface="Wingdings 2" panose="05020102010507070707" pitchFamily="18" charset="2"/>
        <a:buChar char=""/>
        <a:defRPr sz="2200" kern="1200">
          <a:solidFill>
            <a:schemeClr val="tx2"/>
          </a:solidFill>
          <a:latin typeface="+mn-lt"/>
          <a:ea typeface="+mn-ea"/>
          <a:cs typeface="+mn-cs"/>
        </a:defRPr>
      </a:lvl2pPr>
      <a:lvl3pPr marL="914400" indent="-228600" algn="l" rtl="0" eaLnBrk="0" fontAlgn="base" hangingPunct="0">
        <a:spcBef>
          <a:spcPct val="20000"/>
        </a:spcBef>
        <a:spcAft>
          <a:spcPct val="0"/>
        </a:spcAft>
        <a:buClr>
          <a:schemeClr val="accent1"/>
        </a:buClr>
        <a:buSzPct val="76000"/>
        <a:buFont typeface="Wingdings 2" panose="05020102010507070707" pitchFamily="18" charset="2"/>
        <a:buChar char=""/>
        <a:defRPr sz="2000" kern="1200">
          <a:solidFill>
            <a:schemeClr val="tx2"/>
          </a:solidFill>
          <a:latin typeface="+mn-lt"/>
          <a:ea typeface="+mn-ea"/>
          <a:cs typeface="+mn-cs"/>
        </a:defRPr>
      </a:lvl3pPr>
      <a:lvl4pPr marL="1123950" indent="-228600" algn="l" rtl="0" eaLnBrk="0" fontAlgn="base" hangingPunct="0">
        <a:spcBef>
          <a:spcPct val="20000"/>
        </a:spcBef>
        <a:spcAft>
          <a:spcPct val="0"/>
        </a:spcAft>
        <a:buClr>
          <a:schemeClr val="accent1"/>
        </a:buClr>
        <a:buSzPct val="76000"/>
        <a:buFont typeface="Wingdings 2" panose="05020102010507070707" pitchFamily="18" charset="2"/>
        <a:buChar char=""/>
        <a:defRPr sz="2000" kern="1200">
          <a:solidFill>
            <a:schemeClr val="tx2"/>
          </a:solidFill>
          <a:latin typeface="+mn-lt"/>
          <a:ea typeface="+mn-ea"/>
          <a:cs typeface="+mn-cs"/>
        </a:defRPr>
      </a:lvl4pPr>
      <a:lvl5pPr marL="1325880" indent="-228600" algn="l" rtl="0" eaLnBrk="0" fontAlgn="base" hangingPunct="0">
        <a:spcBef>
          <a:spcPct val="20000"/>
        </a:spcBef>
        <a:spcAft>
          <a:spcPct val="0"/>
        </a:spcAft>
        <a:buClr>
          <a:schemeClr val="accent1"/>
        </a:buClr>
        <a:buSzPct val="76000"/>
        <a:buFont typeface="Wingdings 2" panose="05020102010507070707" pitchFamily="18" charset="2"/>
        <a:buChar char=""/>
        <a:defRPr sz="1600" kern="1200">
          <a:solidFill>
            <a:schemeClr val="tx2"/>
          </a:solidFill>
          <a:latin typeface="+mn-lt"/>
          <a:ea typeface="+mn-ea"/>
          <a:cs typeface="+mn-cs"/>
        </a:defRPr>
      </a:lvl5pPr>
      <a:lvl6pPr marL="1517650" indent="-228600" algn="l" defTabSz="914400" rtl="0" eaLnBrk="1" latinLnBrk="0" hangingPunct="1">
        <a:spcBef>
          <a:spcPct val="20000"/>
        </a:spcBef>
        <a:buClr>
          <a:schemeClr val="accent1"/>
        </a:buClr>
        <a:buSzPct val="76000"/>
        <a:buFont typeface="Wingdings 2" panose="05020102010507070707" pitchFamily="18" charset="2"/>
        <a:buChar char=""/>
        <a:defRPr sz="1400" kern="1200">
          <a:solidFill>
            <a:schemeClr val="tx2"/>
          </a:solidFill>
          <a:latin typeface="+mn-lt"/>
          <a:ea typeface="+mn-ea"/>
          <a:cs typeface="+mn-cs"/>
        </a:defRPr>
      </a:lvl6pPr>
      <a:lvl7pPr marL="1718945" indent="-228600" algn="l" defTabSz="914400" rtl="0" eaLnBrk="1" latinLnBrk="0" hangingPunct="1">
        <a:spcBef>
          <a:spcPct val="20000"/>
        </a:spcBef>
        <a:buClr>
          <a:schemeClr val="accent1"/>
        </a:buClr>
        <a:buSzPct val="76000"/>
        <a:buFont typeface="Wingdings 2" panose="05020102010507070707"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anose="05020102010507070707" pitchFamily="18" charset="2"/>
        <a:buChar char=""/>
        <a:defRPr sz="1400" kern="1200">
          <a:solidFill>
            <a:schemeClr val="tx2"/>
          </a:solidFill>
          <a:latin typeface="+mn-lt"/>
          <a:ea typeface="+mn-ea"/>
          <a:cs typeface="+mn-cs"/>
        </a:defRPr>
      </a:lvl8pPr>
      <a:lvl9pPr marL="2121535" indent="-228600" algn="l" defTabSz="914400" rtl="0" eaLnBrk="1" latinLnBrk="0" hangingPunct="1">
        <a:spcBef>
          <a:spcPct val="20000"/>
        </a:spcBef>
        <a:buClr>
          <a:schemeClr val="accent1"/>
        </a:buClr>
        <a:buSzPct val="76000"/>
        <a:buFont typeface="Wingdings 2" panose="05020102010507070707"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000082">
                <a:alpha val="100000"/>
              </a:srgbClr>
            </a:gs>
            <a:gs pos="13000">
              <a:srgbClr val="0047FF">
                <a:alpha val="100000"/>
              </a:srgbClr>
            </a:gs>
            <a:gs pos="28000">
              <a:srgbClr val="000082">
                <a:alpha val="100000"/>
              </a:srgbClr>
            </a:gs>
            <a:gs pos="42999">
              <a:srgbClr val="0047FF">
                <a:alpha val="100000"/>
              </a:srgbClr>
            </a:gs>
            <a:gs pos="58000">
              <a:srgbClr val="000082">
                <a:alpha val="100000"/>
              </a:srgbClr>
            </a:gs>
            <a:gs pos="72000">
              <a:srgbClr val="0047FF">
                <a:alpha val="100000"/>
              </a:srgbClr>
            </a:gs>
            <a:gs pos="87000">
              <a:srgbClr val="000082">
                <a:alpha val="100000"/>
              </a:srgbClr>
            </a:gs>
            <a:gs pos="100000">
              <a:srgbClr val="0047FF">
                <a:alpha val="100000"/>
              </a:srgbClr>
            </a:gs>
          </a:gsLst>
          <a:lin ang="5400000"/>
          <a:tileRect/>
        </a:gradFill>
        <a:effectLst/>
      </p:bgPr>
    </p:bg>
    <p:spTree>
      <p:nvGrpSpPr>
        <p:cNvPr id="1" name=""/>
        <p:cNvGrpSpPr/>
        <p:nvPr/>
      </p:nvGrpSpPr>
      <p:grpSpPr/>
      <p:sp>
        <p:nvSpPr>
          <p:cNvPr id="2050" name="Rectangle 2"/>
          <p:cNvSpPr>
            <a:spLocks noGrp="1"/>
          </p:cNvSpPr>
          <p:nvPr>
            <p:ph type="title"/>
          </p:nvPr>
        </p:nvSpPr>
        <p:spPr>
          <a:xfrm>
            <a:off x="457200" y="274638"/>
            <a:ext cx="8229600" cy="1143000"/>
          </a:xfrm>
          <a:prstGeom prst="rect">
            <a:avLst/>
          </a:prstGeom>
          <a:noFill/>
          <a:ln w="9525">
            <a:noFill/>
          </a:ln>
        </p:spPr>
        <p:txBody>
          <a:bodyPr anchor="ctr" anchorCtr="0"/>
          <a:p>
            <a:pPr lvl="0"/>
            <a:r>
              <a:rPr dirty="0"/>
              <a:t>Click to edit Master title style</a:t>
            </a:r>
            <a:endParaRPr dirty="0"/>
          </a:p>
        </p:txBody>
      </p:sp>
      <p:sp>
        <p:nvSpPr>
          <p:cNvPr id="2051" name="Rectangle 3"/>
          <p:cNvSpPr>
            <a:spLocks noGrp="1"/>
          </p:cNvSpPr>
          <p:nvPr>
            <p:ph type="body" idx="1"/>
          </p:nvPr>
        </p:nvSpPr>
        <p:spPr>
          <a:xfrm>
            <a:off x="457200" y="1600200"/>
            <a:ext cx="8229600" cy="4525963"/>
          </a:xfrm>
          <a:prstGeom prst="rect">
            <a:avLst/>
          </a:prstGeom>
          <a:noFill/>
          <a:ln w="9525">
            <a:noFill/>
          </a:ln>
        </p:spPr>
        <p:txBody>
          <a:bodyPr/>
          <a:p>
            <a:pPr lvl="0"/>
            <a:r>
              <a:rPr dirty="0"/>
              <a:t>Click to edit Master text styles</a:t>
            </a:r>
            <a:endParaRPr dirty="0"/>
          </a:p>
          <a:p>
            <a:pPr lvl="1"/>
            <a:r>
              <a:rPr dirty="0"/>
              <a:t>Second level</a:t>
            </a:r>
            <a:endParaRPr dirty="0"/>
          </a:p>
          <a:p>
            <a:pPr lvl="2"/>
            <a:r>
              <a:rPr dirty="0"/>
              <a:t>Third level</a:t>
            </a:r>
            <a:endParaRPr dirty="0"/>
          </a:p>
          <a:p>
            <a:pPr lvl="3"/>
            <a:r>
              <a:rPr dirty="0"/>
              <a:t>Fourth level</a:t>
            </a:r>
            <a:endParaRPr dirty="0"/>
          </a:p>
          <a:p>
            <a:pPr lvl="4"/>
            <a:r>
              <a:rPr dirty="0"/>
              <a:t>Fifth level</a:t>
            </a:r>
            <a:endParaRPr dirty="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eaLnBrk="1" hangingPunct="1">
              <a:defRPr sz="14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eaLnBrk="1" hangingPunct="1">
              <a:defRPr sz="140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defRPr sz="1400">
                <a:solidFill>
                  <a:srgbClr val="000000"/>
                </a:solidFill>
                <a:latin typeface="Arial" panose="020B0604020202020204" pitchFamily="34" charset="0"/>
              </a:defRPr>
            </a:lvl1pPr>
          </a:lstStyle>
          <a:p>
            <a:pPr lvl="0" eaLnBrk="1" hangingPunct="1">
              <a:buNone/>
            </a:pPr>
            <a:fld id="{9A0DB2DC-4C9A-4742-B13C-FB6460FD3503}" type="slidenum">
              <a:rPr lang="en-US" dirty="0"/>
            </a:fld>
            <a:endParaRPr lang="en-US" dirty="0">
              <a:latin typeface="Century Gothic" panose="020B0502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7.xml"/><Relationship Id="rId2" Type="http://schemas.openxmlformats.org/officeDocument/2006/relationships/audio" Target="../media/audio1.wav"/><Relationship Id="rId1" Type="http://schemas.openxmlformats.org/officeDocument/2006/relationships/image" Target="../media/image5.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4643438" y="2708275"/>
            <a:ext cx="3529013" cy="792163"/>
          </a:xfrm>
        </p:spPr>
        <p:txBody>
          <a:bodyPr vert="horz" wrap="square" lIns="91440" tIns="45720" rIns="91440" bIns="45720" numCol="1" rtlCol="0" anchor="b" anchorCtr="0" compatLnSpc="1">
            <a:no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2800" b="1" i="0" u="sng"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SCHIZOPHRENIA</a:t>
            </a:r>
            <a:endParaRPr kumimoji="0" lang="en-IN" sz="2800" b="1" i="0" u="sng"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endParaRPr>
          </a:p>
        </p:txBody>
      </p:sp>
      <p:sp>
        <p:nvSpPr>
          <p:cNvPr id="18435" name="Subtitle 2"/>
          <p:cNvSpPr>
            <a:spLocks noGrp="1"/>
          </p:cNvSpPr>
          <p:nvPr>
            <p:ph type="subTitle" idx="1"/>
          </p:nvPr>
        </p:nvSpPr>
        <p:spPr>
          <a:xfrm>
            <a:off x="4733925" y="4421188"/>
            <a:ext cx="3309938" cy="1260475"/>
          </a:xfrm>
        </p:spPr>
        <p:txBody>
          <a:bodyPr vert="horz" wrap="square" lIns="91440" tIns="45720" rIns="91440" bIns="45720" anchor="t" anchorCtr="0"/>
          <a:p>
            <a:pPr eaLnBrk="1" hangingPunct="1">
              <a:buSzPct val="76000"/>
            </a:pPr>
            <a:r>
              <a:rPr sz="1600" kern="1200" dirty="0">
                <a:solidFill>
                  <a:srgbClr val="424242"/>
                </a:solidFill>
                <a:latin typeface="+mn-lt"/>
                <a:ea typeface="+mn-ea"/>
                <a:cs typeface="+mn-cs"/>
              </a:rPr>
              <a:t>Presenter:  </a:t>
            </a:r>
            <a:r>
              <a:rPr lang="en-US" sz="1600" b="1" kern="1200" dirty="0">
                <a:solidFill>
                  <a:srgbClr val="424242"/>
                </a:solidFill>
                <a:latin typeface="+mn-lt"/>
                <a:ea typeface="+mn-ea"/>
                <a:cs typeface="+mn-cs"/>
              </a:rPr>
              <a:t>Dr. Arpit Jaiswal</a:t>
            </a:r>
            <a:endParaRPr lang="en-US" sz="1600" kern="1200" dirty="0">
              <a:solidFill>
                <a:srgbClr val="424242"/>
              </a:solidFill>
              <a:latin typeface="+mn-lt"/>
              <a:ea typeface="+mn-ea"/>
              <a:cs typeface="+mn-cs"/>
            </a:endParaRPr>
          </a:p>
          <a:p>
            <a:pPr eaLnBrk="1" hangingPunct="1">
              <a:buSzPct val="76000"/>
            </a:pPr>
            <a:r>
              <a:rPr lang="en-US" sz="1600" kern="1200" dirty="0">
                <a:solidFill>
                  <a:srgbClr val="424242"/>
                </a:solidFill>
                <a:latin typeface="+mn-lt"/>
                <a:ea typeface="+mn-ea"/>
                <a:cs typeface="+mn-cs"/>
              </a:rPr>
              <a:t>Assistant Professor</a:t>
            </a:r>
            <a:endParaRPr lang="en-US" sz="1600" kern="1200" dirty="0">
              <a:solidFill>
                <a:srgbClr val="424242"/>
              </a:solidFill>
              <a:latin typeface="+mn-lt"/>
              <a:ea typeface="+mn-ea"/>
              <a:cs typeface="+mn-cs"/>
            </a:endParaRPr>
          </a:p>
          <a:p>
            <a:pPr eaLnBrk="1" hangingPunct="1">
              <a:buSzPct val="76000"/>
            </a:pPr>
            <a:r>
              <a:rPr sz="1600" kern="1200" dirty="0">
                <a:solidFill>
                  <a:srgbClr val="424242"/>
                </a:solidFill>
                <a:latin typeface="+mn-lt"/>
                <a:ea typeface="+mn-ea"/>
                <a:cs typeface="+mn-cs"/>
              </a:rPr>
              <a:t>Deptt.of Psychiatry</a:t>
            </a:r>
            <a:endParaRPr lang="en-IN" altLang="x-none" sz="1600" kern="1200" dirty="0">
              <a:solidFill>
                <a:srgbClr val="424242"/>
              </a:solidFill>
              <a:latin typeface="+mn-lt"/>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Content Placeholder 2"/>
          <p:cNvSpPr>
            <a:spLocks noGrp="1"/>
          </p:cNvSpPr>
          <p:nvPr>
            <p:ph idx="1"/>
          </p:nvPr>
        </p:nvSpPr>
        <p:spPr>
          <a:xfrm>
            <a:off x="611188" y="1196975"/>
            <a:ext cx="7056437" cy="5111750"/>
          </a:xfrm>
        </p:spPr>
        <p:txBody>
          <a:bodyPr vert="horz" wrap="square" lIns="91440" tIns="45720" rIns="91440" bIns="45720" anchor="t" anchorCtr="0"/>
          <a:p>
            <a:pPr algn="just" eaLnBrk="1" hangingPunct="1"/>
            <a:r>
              <a:rPr lang="en-IN" altLang="x-none" i="1" dirty="0"/>
              <a:t>A married man, age 38, with a history of dependable, conscientious work as a bookkeeper, became </a:t>
            </a:r>
            <a:r>
              <a:rPr lang="en-IN" altLang="x-none" b="1" i="1" dirty="0"/>
              <a:t>sleepless, anxious</a:t>
            </a:r>
            <a:r>
              <a:rPr lang="en-IN" altLang="x-none" i="1" dirty="0"/>
              <a:t>, and unable to concentrate. He developed the belief that </a:t>
            </a:r>
            <a:r>
              <a:rPr lang="en-IN" altLang="x-none" b="1" i="1" dirty="0"/>
              <a:t>his vision was failing because of poisons secretly placed in his food by former neighbors. </a:t>
            </a:r>
            <a:r>
              <a:rPr lang="en-IN" altLang="x-none" i="1" dirty="0"/>
              <a:t>He found a misprint in a newspaper that </a:t>
            </a:r>
            <a:r>
              <a:rPr lang="en-IN" altLang="x-none" b="1" i="1" dirty="0"/>
              <a:t>he felt was placed there by the editor to shame him publicly</a:t>
            </a:r>
            <a:r>
              <a:rPr lang="en-IN" altLang="x-none" i="1" dirty="0"/>
              <a:t>.</a:t>
            </a:r>
            <a:endParaRPr lang="en-IN" altLang="x-none"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042988" y="1027113"/>
            <a:ext cx="7024688" cy="385763"/>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en-IN" sz="4000" b="0" i="0" u="none" strike="noStrike" kern="1200" cap="none" spc="0" normalizeH="0" baseline="0" noProof="0" dirty="0">
              <a:ln>
                <a:noFill/>
              </a:ln>
              <a:solidFill>
                <a:schemeClr val="accent1"/>
              </a:solidFill>
              <a:effectLst/>
              <a:uLnTx/>
              <a:uFillTx/>
              <a:latin typeface="+mj-lt"/>
              <a:ea typeface="+mj-ea"/>
              <a:cs typeface="+mj-cs"/>
            </a:endParaRPr>
          </a:p>
        </p:txBody>
      </p:sp>
      <p:sp>
        <p:nvSpPr>
          <p:cNvPr id="20483" name="Content Placeholder 2"/>
          <p:cNvSpPr>
            <a:spLocks noGrp="1"/>
          </p:cNvSpPr>
          <p:nvPr>
            <p:ph idx="1"/>
          </p:nvPr>
        </p:nvSpPr>
        <p:spPr>
          <a:xfrm>
            <a:off x="1042988" y="1700213"/>
            <a:ext cx="6777037" cy="4132262"/>
          </a:xfrm>
        </p:spPr>
        <p:txBody>
          <a:bodyPr vert="horz" wrap="square" lIns="91440" tIns="45720" rIns="91440" bIns="45720" anchor="t" anchorCtr="0"/>
          <a:p>
            <a:pPr eaLnBrk="1" hangingPunct="1"/>
            <a:r>
              <a:rPr lang="en-IN" altLang="x-none" i="1" dirty="0"/>
              <a:t> Admitted to the psychiatric service of a general hospital, he said that cars passing up and down the street contained </a:t>
            </a:r>
            <a:r>
              <a:rPr lang="en-IN" altLang="x-none" b="1" i="1" dirty="0"/>
              <a:t>agents who were spying on him.</a:t>
            </a:r>
            <a:r>
              <a:rPr lang="en-IN" altLang="x-none" i="1" dirty="0"/>
              <a:t> He believed that the </a:t>
            </a:r>
            <a:r>
              <a:rPr lang="en-IN" altLang="x-none" b="1" i="1" dirty="0"/>
              <a:t>electric light bulbs in his room were emanating a purifying radiation to counteract syphilitic germs</a:t>
            </a:r>
            <a:r>
              <a:rPr lang="en-IN" altLang="x-none" i="1" dirty="0"/>
              <a:t>, which he was supposedly breathing into the atmosphere, although a physical examination was negative for syphilis.</a:t>
            </a:r>
            <a:endParaRPr lang="en-IN" altLang="x-none" i="1" dirty="0"/>
          </a:p>
          <a:p>
            <a:pPr eaLnBrk="1" hangingPunct="1"/>
            <a:endParaRPr lang="en-IN" altLang="x-non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Title 1"/>
          <p:cNvSpPr>
            <a:spLocks noGrp="1"/>
          </p:cNvSpPr>
          <p:nvPr>
            <p:ph type="title"/>
          </p:nvPr>
        </p:nvSpPr>
        <p:spPr>
          <a:xfrm>
            <a:off x="4733925" y="765175"/>
            <a:ext cx="3302000" cy="5111750"/>
          </a:xfrm>
        </p:spPr>
        <p:txBody>
          <a:bodyPr vert="horz" wrap="square" lIns="91440" tIns="45720" rIns="91440" bIns="45720" anchor="b" anchorCtr="0"/>
          <a:p>
            <a:pPr eaLnBrk="1" hangingPunct="1"/>
            <a:r>
              <a:rPr kern="1200" dirty="0">
                <a:latin typeface="+mj-lt"/>
                <a:ea typeface="+mj-ea"/>
                <a:cs typeface="+mj-cs"/>
              </a:rPr>
              <a:t>History</a:t>
            </a:r>
            <a:br>
              <a:rPr kern="1200" dirty="0">
                <a:latin typeface="+mj-lt"/>
                <a:ea typeface="+mj-ea"/>
                <a:cs typeface="+mj-cs"/>
              </a:rPr>
            </a:br>
            <a:r>
              <a:rPr kern="1200" dirty="0">
                <a:latin typeface="+mj-lt"/>
                <a:ea typeface="+mj-ea"/>
                <a:cs typeface="+mj-cs"/>
              </a:rPr>
              <a:t>Epidemiology</a:t>
            </a:r>
            <a:br>
              <a:rPr kern="1200" dirty="0">
                <a:latin typeface="+mj-lt"/>
                <a:ea typeface="+mj-ea"/>
                <a:cs typeface="+mj-cs"/>
              </a:rPr>
            </a:br>
            <a:r>
              <a:rPr kern="1200" dirty="0">
                <a:latin typeface="+mj-lt"/>
                <a:ea typeface="+mj-ea"/>
                <a:cs typeface="+mj-cs"/>
              </a:rPr>
              <a:t>Etiopathogenesis </a:t>
            </a:r>
            <a:br>
              <a:rPr kern="1200" dirty="0">
                <a:latin typeface="+mj-lt"/>
                <a:ea typeface="+mj-ea"/>
                <a:cs typeface="+mj-cs"/>
              </a:rPr>
            </a:br>
            <a:r>
              <a:rPr kern="1200" dirty="0">
                <a:latin typeface="+mj-lt"/>
                <a:ea typeface="+mj-ea"/>
                <a:cs typeface="+mj-cs"/>
              </a:rPr>
              <a:t>Diagnosis </a:t>
            </a:r>
            <a:br>
              <a:rPr kern="1200" dirty="0">
                <a:latin typeface="+mj-lt"/>
                <a:ea typeface="+mj-ea"/>
                <a:cs typeface="+mj-cs"/>
              </a:rPr>
            </a:br>
            <a:r>
              <a:rPr kern="1200" dirty="0">
                <a:latin typeface="+mj-lt"/>
                <a:ea typeface="+mj-ea"/>
                <a:cs typeface="+mj-cs"/>
              </a:rPr>
              <a:t>Clinical features Mangement</a:t>
            </a:r>
            <a:br>
              <a:rPr kern="1200" dirty="0">
                <a:latin typeface="+mj-lt"/>
                <a:ea typeface="+mj-ea"/>
                <a:cs typeface="+mj-cs"/>
              </a:rPr>
            </a:br>
            <a:endParaRPr lang="en-IN" altLang="x-none" kern="1200" dirty="0">
              <a:latin typeface="+mj-lt"/>
              <a:ea typeface="+mj-ea"/>
              <a:cs typeface="+mj-cs"/>
            </a:endParaRPr>
          </a:p>
        </p:txBody>
      </p:sp>
      <p:pic>
        <p:nvPicPr>
          <p:cNvPr id="21507" name="Picture 2" descr="C:\Users\admin\Desktop\87662.jpg"/>
          <p:cNvPicPr>
            <a:picLocks noGrp="1" noChangeAspect="1"/>
          </p:cNvPicPr>
          <p:nvPr>
            <p:ph type="pic" idx="1"/>
          </p:nvPr>
        </p:nvPicPr>
        <p:blipFill>
          <a:blip r:embed="rId1"/>
          <a:srcRect l="7771" r="7771"/>
          <a:stretch>
            <a:fillRect/>
          </a:stretch>
        </p:blipFill>
        <p:spPr>
          <a:xfrm>
            <a:off x="1004888" y="693738"/>
            <a:ext cx="3359150" cy="5468937"/>
          </a:xfrm>
        </p:spPr>
      </p:pic>
      <p:sp>
        <p:nvSpPr>
          <p:cNvPr id="8196" name="Footer Placeholder 3"/>
          <p:cNvSpPr txBox="1">
            <a:spLocks noGrp="1"/>
          </p:cNvSpPr>
          <p:nvPr>
            <p:ph type="ftr" sz="quarter" idx="3"/>
          </p:nvPr>
        </p:nvSpPr>
        <p:spPr bwMode="auto">
          <a:xfrm>
            <a:off x="827088" y="6237288"/>
            <a:ext cx="3600450" cy="620713"/>
          </a:xfrm>
          <a:noFill/>
        </p:spPr>
        <p:txBody>
          <a:bodyPr wrap="square" lIns="91440" tIns="45720" rIns="91440" bIns="45720" numCol="1" rtlCol="0" anchor="ctr" anchorCtr="0" compatLnSpc="1">
            <a:norm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fontAlgn="base">
              <a:spcBef>
                <a:spcPct val="0"/>
              </a:spcBef>
              <a:spcAft>
                <a:spcPct val="0"/>
              </a:spcAft>
              <a:defRPr>
                <a:solidFill>
                  <a:schemeClr val="tx1"/>
                </a:solidFill>
                <a:latin typeface="Century Gothic" panose="020B0502020202020204" pitchFamily="34" charset="0"/>
              </a:defRPr>
            </a:lvl6pPr>
            <a:lvl7pPr marL="2971800" indent="-228600" fontAlgn="base">
              <a:spcBef>
                <a:spcPct val="0"/>
              </a:spcBef>
              <a:spcAft>
                <a:spcPct val="0"/>
              </a:spcAft>
              <a:defRPr>
                <a:solidFill>
                  <a:schemeClr val="tx1"/>
                </a:solidFill>
                <a:latin typeface="Century Gothic" panose="020B0502020202020204" pitchFamily="34" charset="0"/>
              </a:defRPr>
            </a:lvl7pPr>
            <a:lvl8pPr marL="3429000" indent="-228600" fontAlgn="base">
              <a:spcBef>
                <a:spcPct val="0"/>
              </a:spcBef>
              <a:spcAft>
                <a:spcPct val="0"/>
              </a:spcAft>
              <a:defRPr>
                <a:solidFill>
                  <a:schemeClr val="tx1"/>
                </a:solidFill>
                <a:latin typeface="Century Gothic" panose="020B0502020202020204" pitchFamily="34" charset="0"/>
              </a:defRPr>
            </a:lvl8pPr>
            <a:lvl9pPr marL="3886200" indent="-228600" fontAlgn="base">
              <a:spcBef>
                <a:spcPct val="0"/>
              </a:spcBef>
              <a:spcAft>
                <a:spcPct val="0"/>
              </a:spcAft>
              <a:defRPr>
                <a:solidFill>
                  <a:schemeClr val="tx1"/>
                </a:solidFill>
                <a:latin typeface="Century Gothic" panose="020B0502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IN" sz="1600" b="0" i="0" u="none" strike="noStrike" kern="1200" cap="none" spc="0" normalizeH="0" baseline="0" noProof="0" smtClean="0">
                <a:ln>
                  <a:noFill/>
                </a:ln>
                <a:solidFill>
                  <a:srgbClr val="FF0000"/>
                </a:solidFill>
                <a:effectLst/>
                <a:uLnTx/>
                <a:uFillTx/>
                <a:latin typeface="Century Gothic" panose="020B0502020202020204" pitchFamily="34" charset="0"/>
                <a:ea typeface="+mn-ea"/>
                <a:cs typeface="+mn-cs"/>
              </a:rPr>
              <a:t>Sir John Nash, worked on Game theory , Nobel Prize winner</a:t>
            </a:r>
            <a:endParaRPr kumimoji="0" lang="en-IN" sz="1600" b="0" i="0" u="none" strike="noStrike" kern="1200" cap="none" spc="0" normalizeH="0" baseline="0" noProof="0" smtClean="0">
              <a:ln>
                <a:noFill/>
              </a:ln>
              <a:solidFill>
                <a:srgbClr val="FF0000"/>
              </a:solidFill>
              <a:effectLst/>
              <a:uLnTx/>
              <a:uFillTx/>
              <a:latin typeface="Century Gothic" panose="020B0502020202020204" pitchFamily="34" charset="0"/>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042988" y="1027113"/>
            <a:ext cx="7024688" cy="241300"/>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en-IN" sz="4000" b="0" i="0" u="none" strike="noStrike" kern="1200" cap="none" spc="0" normalizeH="0" baseline="0" noProof="0" dirty="0">
              <a:ln>
                <a:noFill/>
              </a:ln>
              <a:solidFill>
                <a:schemeClr val="accent1"/>
              </a:solidFill>
              <a:effectLst/>
              <a:uLnTx/>
              <a:uFillTx/>
              <a:latin typeface="+mj-lt"/>
              <a:ea typeface="+mj-ea"/>
              <a:cs typeface="+mj-cs"/>
            </a:endParaRPr>
          </a:p>
        </p:txBody>
      </p:sp>
      <p:sp>
        <p:nvSpPr>
          <p:cNvPr id="22531" name="Content Placeholder 2"/>
          <p:cNvSpPr>
            <a:spLocks noGrp="1"/>
          </p:cNvSpPr>
          <p:nvPr>
            <p:ph idx="1"/>
          </p:nvPr>
        </p:nvSpPr>
        <p:spPr>
          <a:xfrm>
            <a:off x="1042988" y="1557338"/>
            <a:ext cx="6777037" cy="4275137"/>
          </a:xfrm>
        </p:spPr>
        <p:txBody>
          <a:bodyPr vert="horz" wrap="square" lIns="91440" tIns="45720" rIns="91440" bIns="45720" anchor="t" anchorCtr="0"/>
          <a:p>
            <a:pPr marL="68580" indent="0" eaLnBrk="1" hangingPunct="1">
              <a:buNone/>
            </a:pPr>
            <a:r>
              <a:rPr lang="en-IN" altLang="x-none" dirty="0"/>
              <a:t>Schizophrenia is a </a:t>
            </a:r>
            <a:r>
              <a:rPr lang="en-IN" altLang="x-none" b="1" dirty="0"/>
              <a:t>clinical syndrome </a:t>
            </a:r>
            <a:r>
              <a:rPr lang="en-IN" altLang="x-none" dirty="0"/>
              <a:t>of variable, but profoundly disruptive, psychopathology that involves </a:t>
            </a:r>
            <a:r>
              <a:rPr lang="en-IN" altLang="x-none" b="1" dirty="0"/>
              <a:t>cognition, emotion, perception, and other aspects of behavior.</a:t>
            </a:r>
            <a:endParaRPr lang="en-IN" altLang="x-none" b="1" dirty="0"/>
          </a:p>
          <a:p>
            <a:pPr marL="68580" indent="0" eaLnBrk="1" hangingPunct="1">
              <a:buNone/>
            </a:pPr>
            <a:endParaRPr lang="en-IN" altLang="x-none" dirty="0"/>
          </a:p>
          <a:p>
            <a:pPr marL="68580" indent="0" eaLnBrk="1" hangingPunct="1">
              <a:buNone/>
            </a:pPr>
            <a:r>
              <a:rPr lang="en-IN" altLang="x-none" u="sng" dirty="0"/>
              <a:t>It is an illness in which episodes of florid disturbance are usually set against a background of sustained disability</a:t>
            </a:r>
            <a:endParaRPr lang="en-IN" altLang="x-none" u="sng"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042988" y="1027113"/>
            <a:ext cx="6192838" cy="601663"/>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4000" b="1" i="0" u="none" strike="noStrike" kern="1200" cap="none" spc="0" normalizeH="0" baseline="0" noProof="0" dirty="0" smtClean="0">
                <a:ln>
                  <a:noFill/>
                </a:ln>
                <a:solidFill>
                  <a:schemeClr val="accent1"/>
                </a:solidFill>
                <a:effectLst/>
                <a:uLnTx/>
                <a:uFillTx/>
                <a:latin typeface="+mj-lt"/>
                <a:ea typeface="+mj-ea"/>
                <a:cs typeface="+mj-cs"/>
              </a:rPr>
              <a:t>History</a:t>
            </a:r>
            <a:r>
              <a:rPr kumimoji="0" lang="en-US" sz="4000" b="0" i="0" u="none" strike="noStrike" kern="1200" cap="none" spc="0" normalizeH="0" baseline="0" noProof="0" dirty="0" smtClean="0">
                <a:ln>
                  <a:noFill/>
                </a:ln>
                <a:solidFill>
                  <a:schemeClr val="accent1"/>
                </a:solidFill>
                <a:effectLst/>
                <a:uLnTx/>
                <a:uFillTx/>
                <a:latin typeface="+mj-lt"/>
                <a:ea typeface="+mj-ea"/>
                <a:cs typeface="+mj-cs"/>
              </a:rPr>
              <a:t> </a:t>
            </a:r>
            <a:endParaRPr kumimoji="0" lang="en-IN" sz="4000" b="0" i="0" u="none" strike="noStrike" kern="1200" cap="none" spc="0" normalizeH="0" baseline="0" noProof="0" dirty="0">
              <a:ln>
                <a:noFill/>
              </a:ln>
              <a:solidFill>
                <a:schemeClr val="accent1"/>
              </a:solidFill>
              <a:effectLst/>
              <a:uLnTx/>
              <a:uFillTx/>
              <a:latin typeface="+mj-lt"/>
              <a:ea typeface="+mj-ea"/>
              <a:cs typeface="+mj-cs"/>
            </a:endParaRPr>
          </a:p>
        </p:txBody>
      </p:sp>
      <p:sp>
        <p:nvSpPr>
          <p:cNvPr id="3" name="Content Placeholder 2"/>
          <p:cNvSpPr>
            <a:spLocks noGrp="1"/>
          </p:cNvSpPr>
          <p:nvPr>
            <p:ph idx="1"/>
          </p:nvPr>
        </p:nvSpPr>
        <p:spPr>
          <a:xfrm>
            <a:off x="1042988" y="2324100"/>
            <a:ext cx="4897438" cy="3508375"/>
          </a:xfrm>
        </p:spPr>
        <p:txBody>
          <a:bodyPr vert="horz" wrap="square" lIns="91440" tIns="45720" rIns="91440" bIns="45720" numCol="1" rtlCol="0" anchor="t" anchorCtr="0" compatLnSpc="1">
            <a:normAutofit lnSpcReduction="10000"/>
          </a:bodyPr>
          <a:lstStyle/>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r>
              <a:rPr kumimoji="0" lang="en-IN" sz="2400" b="1" i="0" u="none" strike="noStrike" kern="1200" cap="none" spc="0" normalizeH="0" baseline="0" noProof="0" dirty="0">
                <a:ln>
                  <a:noFill/>
                </a:ln>
                <a:solidFill>
                  <a:schemeClr val="tx2"/>
                </a:solidFill>
                <a:effectLst/>
                <a:uLnTx/>
                <a:uFillTx/>
                <a:latin typeface="+mn-lt"/>
                <a:ea typeface="+mn-ea"/>
                <a:cs typeface="+mn-cs"/>
              </a:rPr>
              <a:t> </a:t>
            </a:r>
            <a:r>
              <a:rPr kumimoji="0" lang="en-IN" sz="2400" b="1" i="0" u="none" strike="noStrike" kern="1200" cap="none" spc="0" normalizeH="0" baseline="0" noProof="0" dirty="0" smtClean="0">
                <a:ln>
                  <a:noFill/>
                </a:ln>
                <a:solidFill>
                  <a:schemeClr val="tx2"/>
                </a:solidFill>
                <a:effectLst/>
                <a:uLnTx/>
                <a:uFillTx/>
                <a:latin typeface="+mn-lt"/>
                <a:ea typeface="+mn-ea"/>
                <a:cs typeface="+mn-cs"/>
              </a:rPr>
              <a:t> </a:t>
            </a:r>
            <a:r>
              <a:rPr kumimoji="0" lang="en-IN" sz="2400" b="1" i="0" u="none" strike="noStrike" kern="1200" cap="none" spc="0" normalizeH="0" baseline="0" noProof="0" dirty="0" err="1" smtClean="0">
                <a:ln>
                  <a:noFill/>
                </a:ln>
                <a:solidFill>
                  <a:schemeClr val="tx2"/>
                </a:solidFill>
                <a:effectLst/>
                <a:uLnTx/>
                <a:uFillTx/>
                <a:latin typeface="+mn-lt"/>
                <a:ea typeface="+mn-ea"/>
                <a:cs typeface="+mn-cs"/>
              </a:rPr>
              <a:t>Kraepelin</a:t>
            </a:r>
            <a:r>
              <a:rPr kumimoji="0" lang="en-IN" sz="2400" b="1" i="0" u="none" strike="noStrike" kern="1200" cap="none" spc="0" normalizeH="0" baseline="0" noProof="0" dirty="0" smtClean="0">
                <a:ln>
                  <a:noFill/>
                </a:ln>
                <a:solidFill>
                  <a:schemeClr val="tx2"/>
                </a:solidFill>
                <a:effectLst/>
                <a:uLnTx/>
                <a:uFillTx/>
                <a:latin typeface="+mn-lt"/>
                <a:ea typeface="+mn-ea"/>
                <a:cs typeface="+mn-cs"/>
              </a:rPr>
              <a:t>  </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 </a:t>
            </a: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1" i="1" u="none" strike="noStrike" kern="1200" cap="none" spc="0" normalizeH="0" baseline="0" noProof="0" dirty="0" smtClean="0">
                <a:ln>
                  <a:noFill/>
                </a:ln>
                <a:solidFill>
                  <a:schemeClr val="tx2"/>
                </a:solidFill>
                <a:effectLst/>
                <a:uLnTx/>
                <a:uFillTx/>
                <a:latin typeface="+mn-lt"/>
                <a:ea typeface="+mn-ea"/>
                <a:cs typeface="+mn-cs"/>
              </a:rPr>
              <a:t> </a:t>
            </a:r>
            <a:r>
              <a:rPr kumimoji="0" lang="en-IN" sz="2400" b="1" i="1" u="none" strike="noStrike" kern="1200" cap="none" spc="0" normalizeH="0" baseline="0" noProof="0" dirty="0">
                <a:ln>
                  <a:noFill/>
                </a:ln>
                <a:solidFill>
                  <a:schemeClr val="tx2"/>
                </a:solidFill>
                <a:effectLst/>
                <a:uLnTx/>
                <a:uFillTx/>
                <a:latin typeface="+mn-lt"/>
                <a:ea typeface="+mn-ea"/>
                <a:cs typeface="+mn-cs"/>
              </a:rPr>
              <a:t>dementia </a:t>
            </a:r>
            <a:r>
              <a:rPr kumimoji="0" lang="en-IN" sz="2400" b="1" i="1" u="none" strike="noStrike" kern="1200" cap="none" spc="0" normalizeH="0" baseline="0" noProof="0" dirty="0" err="1">
                <a:ln>
                  <a:noFill/>
                </a:ln>
                <a:solidFill>
                  <a:schemeClr val="tx2"/>
                </a:solidFill>
                <a:effectLst/>
                <a:uLnTx/>
                <a:uFillTx/>
                <a:latin typeface="+mn-lt"/>
                <a:ea typeface="+mn-ea"/>
                <a:cs typeface="+mn-cs"/>
              </a:rPr>
              <a:t>precox</a:t>
            </a:r>
            <a:r>
              <a:rPr kumimoji="0" lang="en-IN" sz="2400" b="0" i="0" u="none" strike="noStrike" kern="1200" cap="none" spc="0" normalizeH="0" baseline="0" noProof="0" dirty="0">
                <a:ln>
                  <a:noFill/>
                </a:ln>
                <a:solidFill>
                  <a:schemeClr val="tx2"/>
                </a:solidFill>
                <a:effectLst/>
                <a:uLnTx/>
                <a:uFillTx/>
                <a:latin typeface="+mn-lt"/>
                <a:ea typeface="+mn-ea"/>
                <a:cs typeface="+mn-cs"/>
              </a:rPr>
              <a:t>, a term that emphasized the change in cognition (dementia) and early onset (</a:t>
            </a:r>
            <a:r>
              <a:rPr kumimoji="0" lang="en-IN" sz="2400" b="0" i="0" u="none" strike="noStrike" kern="1200" cap="none" spc="0" normalizeH="0" baseline="0" noProof="0" dirty="0" err="1">
                <a:ln>
                  <a:noFill/>
                </a:ln>
                <a:solidFill>
                  <a:schemeClr val="tx2"/>
                </a:solidFill>
                <a:effectLst/>
                <a:uLnTx/>
                <a:uFillTx/>
                <a:latin typeface="+mn-lt"/>
                <a:ea typeface="+mn-ea"/>
                <a:cs typeface="+mn-cs"/>
              </a:rPr>
              <a:t>precox</a:t>
            </a:r>
            <a:r>
              <a:rPr kumimoji="0" lang="en-IN" sz="2400" b="0" i="0" u="none" strike="noStrike" kern="1200" cap="none" spc="0" normalizeH="0" baseline="0" noProof="0" dirty="0">
                <a:ln>
                  <a:noFill/>
                </a:ln>
                <a:solidFill>
                  <a:schemeClr val="tx2"/>
                </a:solidFill>
                <a:effectLst/>
                <a:uLnTx/>
                <a:uFillTx/>
                <a:latin typeface="+mn-lt"/>
                <a:ea typeface="+mn-ea"/>
                <a:cs typeface="+mn-cs"/>
              </a:rPr>
              <a:t>) of the </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disorder.</a:t>
            </a: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US" sz="1700" b="0" i="0" u="none" strike="noStrike" kern="1200" cap="none" spc="0" normalizeH="0" baseline="0" noProof="0" dirty="0">
                <a:ln>
                  <a:noFill/>
                </a:ln>
                <a:solidFill>
                  <a:schemeClr val="tx2"/>
                </a:solidFill>
                <a:effectLst/>
                <a:uLnTx/>
                <a:uFillTx/>
                <a:latin typeface="+mn-lt"/>
                <a:ea typeface="+mn-ea"/>
                <a:cs typeface="+mn-cs"/>
              </a:rPr>
              <a:t>(paranoia, grandiose delusions, auditory hallucinations, abnormal emotional reg., bizarre thoughts)—partly genetic</a:t>
            </a:r>
            <a:endParaRPr kumimoji="0" lang="en-IN" sz="17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0" i="0" u="none" strike="noStrike" kern="1200" cap="none" spc="0" normalizeH="0" baseline="0" noProof="0" dirty="0">
              <a:ln>
                <a:noFill/>
              </a:ln>
              <a:solidFill>
                <a:schemeClr val="tx2"/>
              </a:solidFill>
              <a:effectLst/>
              <a:uLnTx/>
              <a:uFillTx/>
              <a:latin typeface="+mn-lt"/>
              <a:ea typeface="+mn-ea"/>
              <a:cs typeface="+mn-cs"/>
            </a:endParaRPr>
          </a:p>
        </p:txBody>
      </p:sp>
      <p:sp>
        <p:nvSpPr>
          <p:cNvPr id="10244" name="Footer Placeholder 3"/>
          <p:cNvSpPr txBox="1">
            <a:spLocks noGrp="1"/>
          </p:cNvSpPr>
          <p:nvPr>
            <p:ph type="ftr" sz="quarter" idx="11"/>
          </p:nvPr>
        </p:nvSpPr>
        <p:spPr bwMode="auto">
          <a:xfrm>
            <a:off x="6300788" y="2708275"/>
            <a:ext cx="1843088" cy="288925"/>
          </a:xfrm>
          <a:noFill/>
        </p:spPr>
        <p:txBody>
          <a:bodyPr vert="horz" wrap="square" lIns="91440" tIns="45720" rIns="91440" bIns="45720" numCol="1" rtlCol="0" anchor="ctr" anchorCtr="0" compatLnSpc="1"/>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fontAlgn="base">
              <a:spcBef>
                <a:spcPct val="0"/>
              </a:spcBef>
              <a:spcAft>
                <a:spcPct val="0"/>
              </a:spcAft>
              <a:defRPr>
                <a:solidFill>
                  <a:schemeClr val="tx1"/>
                </a:solidFill>
                <a:latin typeface="Century Gothic" panose="020B0502020202020204" pitchFamily="34" charset="0"/>
              </a:defRPr>
            </a:lvl6pPr>
            <a:lvl7pPr marL="2971800" indent="-228600" fontAlgn="base">
              <a:spcBef>
                <a:spcPct val="0"/>
              </a:spcBef>
              <a:spcAft>
                <a:spcPct val="0"/>
              </a:spcAft>
              <a:defRPr>
                <a:solidFill>
                  <a:schemeClr val="tx1"/>
                </a:solidFill>
                <a:latin typeface="Century Gothic" panose="020B0502020202020204" pitchFamily="34" charset="0"/>
              </a:defRPr>
            </a:lvl7pPr>
            <a:lvl8pPr marL="3429000" indent="-228600" fontAlgn="base">
              <a:spcBef>
                <a:spcPct val="0"/>
              </a:spcBef>
              <a:spcAft>
                <a:spcPct val="0"/>
              </a:spcAft>
              <a:defRPr>
                <a:solidFill>
                  <a:schemeClr val="tx1"/>
                </a:solidFill>
                <a:latin typeface="Century Gothic" panose="020B0502020202020204" pitchFamily="34" charset="0"/>
              </a:defRPr>
            </a:lvl8pPr>
            <a:lvl9pPr marL="3886200" indent="-228600" fontAlgn="base">
              <a:spcBef>
                <a:spcPct val="0"/>
              </a:spcBef>
              <a:spcAft>
                <a:spcPct val="0"/>
              </a:spcAft>
              <a:defRPr>
                <a:solidFill>
                  <a:schemeClr val="tx1"/>
                </a:solidFill>
                <a:latin typeface="Century Gothic" panose="020B0502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sz="1400" b="1" i="0" u="none" strike="noStrike" kern="1200" cap="none" spc="0" normalizeH="0" baseline="0" noProof="0" smtClean="0">
                <a:ln>
                  <a:noFill/>
                </a:ln>
                <a:solidFill>
                  <a:schemeClr val="accent1"/>
                </a:solidFill>
                <a:effectLst/>
                <a:uLnTx/>
                <a:uFillTx/>
                <a:latin typeface="Century Gothic" panose="020B0502020202020204" pitchFamily="34" charset="0"/>
                <a:ea typeface="+mn-ea"/>
                <a:cs typeface="+mn-cs"/>
              </a:rPr>
              <a:t>Emile Kraeplin</a:t>
            </a:r>
            <a:endParaRPr kumimoji="0" lang="en-IN" sz="1400" b="1" i="0" u="none" strike="noStrike" kern="1200" cap="none" spc="0" normalizeH="0" baseline="0" noProof="0" smtClean="0">
              <a:ln>
                <a:noFill/>
              </a:ln>
              <a:solidFill>
                <a:schemeClr val="accent1"/>
              </a:solidFill>
              <a:effectLst/>
              <a:uLnTx/>
              <a:uFillTx/>
              <a:latin typeface="Century Gothic" panose="020B0502020202020204" pitchFamily="34" charset="0"/>
              <a:ea typeface="+mn-ea"/>
              <a:cs typeface="+mn-cs"/>
            </a:endParaRPr>
          </a:p>
        </p:txBody>
      </p:sp>
      <p:pic>
        <p:nvPicPr>
          <p:cNvPr id="23557" name="Picture 2" descr="C:\Users\admin\Desktop\Schizophrenia_Kraepelin.jpg"/>
          <p:cNvPicPr>
            <a:picLocks noChangeAspect="1"/>
          </p:cNvPicPr>
          <p:nvPr/>
        </p:nvPicPr>
        <p:blipFill>
          <a:blip r:embed="rId1"/>
          <a:stretch>
            <a:fillRect/>
          </a:stretch>
        </p:blipFill>
        <p:spPr>
          <a:xfrm>
            <a:off x="6011863" y="765175"/>
            <a:ext cx="2663825" cy="5759450"/>
          </a:xfrm>
          <a:prstGeom prst="rect">
            <a:avLst/>
          </a:prstGeom>
          <a:noFill/>
          <a:ln w="9525">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042988" y="1027113"/>
            <a:ext cx="4608513" cy="98425"/>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en-IN" sz="4000" b="0" i="0" u="none" strike="noStrike" kern="1200" cap="none" spc="0" normalizeH="0" baseline="0" noProof="0" dirty="0">
              <a:ln>
                <a:noFill/>
              </a:ln>
              <a:solidFill>
                <a:schemeClr val="accent1"/>
              </a:solidFill>
              <a:effectLst/>
              <a:uLnTx/>
              <a:uFillTx/>
              <a:latin typeface="+mj-lt"/>
              <a:ea typeface="+mj-ea"/>
              <a:cs typeface="+mj-cs"/>
            </a:endParaRPr>
          </a:p>
        </p:txBody>
      </p:sp>
      <p:sp>
        <p:nvSpPr>
          <p:cNvPr id="3" name="Content Placeholder 2"/>
          <p:cNvSpPr>
            <a:spLocks noGrp="1"/>
          </p:cNvSpPr>
          <p:nvPr>
            <p:ph idx="1"/>
          </p:nvPr>
        </p:nvSpPr>
        <p:spPr>
          <a:xfrm>
            <a:off x="755650" y="1412875"/>
            <a:ext cx="5832475" cy="4419600"/>
          </a:xfrm>
        </p:spPr>
        <p:txBody>
          <a:bodyPr vert="horz" wrap="square" lIns="91440" tIns="45720" rIns="91440" bIns="45720" numCol="1" rtlCol="0" anchor="t" anchorCtr="0" compatLnSpc="1">
            <a:normAutofit fontScale="92500" lnSpcReduction="10000"/>
          </a:bodyPr>
          <a:lstStyle/>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1" i="0" u="none" strike="noStrike" kern="1200" cap="none" spc="0" normalizeH="0" baseline="0" noProof="0" dirty="0" err="1">
                <a:ln>
                  <a:noFill/>
                </a:ln>
                <a:solidFill>
                  <a:schemeClr val="tx2"/>
                </a:solidFill>
                <a:effectLst/>
                <a:uLnTx/>
                <a:uFillTx/>
                <a:latin typeface="+mn-lt"/>
                <a:ea typeface="+mn-ea"/>
                <a:cs typeface="+mn-cs"/>
              </a:rPr>
              <a:t>Bleuler</a:t>
            </a:r>
            <a:r>
              <a:rPr kumimoji="0" lang="en-IN" sz="2400" b="0" i="0" u="none" strike="noStrike" kern="1200" cap="none" spc="0" normalizeH="0" baseline="0" noProof="0" dirty="0">
                <a:ln>
                  <a:noFill/>
                </a:ln>
                <a:solidFill>
                  <a:schemeClr val="tx2"/>
                </a:solidFill>
                <a:effectLst/>
                <a:uLnTx/>
                <a:uFillTx/>
                <a:latin typeface="+mn-lt"/>
                <a:ea typeface="+mn-ea"/>
                <a:cs typeface="+mn-cs"/>
              </a:rPr>
              <a:t> </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 </a:t>
            </a:r>
            <a:r>
              <a:rPr kumimoji="0" lang="en-IN" sz="2400" b="0" i="0" u="none" strike="noStrike" kern="1200" cap="none" spc="0" normalizeH="0" baseline="0" noProof="0" dirty="0">
                <a:ln>
                  <a:noFill/>
                </a:ln>
                <a:solidFill>
                  <a:schemeClr val="tx2"/>
                </a:solidFill>
                <a:effectLst/>
                <a:uLnTx/>
                <a:uFillTx/>
                <a:latin typeface="+mn-lt"/>
                <a:ea typeface="+mn-ea"/>
                <a:cs typeface="+mn-cs"/>
              </a:rPr>
              <a:t>coined the term schizophrenia, which replaced dementia </a:t>
            </a:r>
            <a:r>
              <a:rPr kumimoji="0" lang="en-IN" sz="2400" b="0" i="0" u="none" strike="noStrike" kern="1200" cap="none" spc="0" normalizeH="0" baseline="0" noProof="0" dirty="0" err="1">
                <a:ln>
                  <a:noFill/>
                </a:ln>
                <a:solidFill>
                  <a:schemeClr val="tx2"/>
                </a:solidFill>
                <a:effectLst/>
                <a:uLnTx/>
                <a:uFillTx/>
                <a:latin typeface="+mn-lt"/>
                <a:ea typeface="+mn-ea"/>
                <a:cs typeface="+mn-cs"/>
              </a:rPr>
              <a:t>precox</a:t>
            </a:r>
            <a:r>
              <a:rPr kumimoji="0" lang="en-IN" sz="2400" b="0" i="0" u="none" strike="noStrike" kern="1200" cap="none" spc="0" normalizeH="0" baseline="0" noProof="0" dirty="0">
                <a:ln>
                  <a:noFill/>
                </a:ln>
                <a:solidFill>
                  <a:schemeClr val="tx2"/>
                </a:solidFill>
                <a:effectLst/>
                <a:uLnTx/>
                <a:uFillTx/>
                <a:latin typeface="+mn-lt"/>
                <a:ea typeface="+mn-ea"/>
                <a:cs typeface="+mn-cs"/>
              </a:rPr>
              <a:t> in the literature</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a:t>
            </a: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smtClean="0">
                <a:ln>
                  <a:noFill/>
                </a:ln>
                <a:solidFill>
                  <a:schemeClr val="tx2"/>
                </a:solidFill>
                <a:effectLst/>
                <a:uLnTx/>
                <a:uFillTx/>
                <a:latin typeface="+mn-lt"/>
                <a:ea typeface="+mn-ea"/>
                <a:cs typeface="+mn-cs"/>
              </a:rPr>
              <a:t> </a:t>
            </a:r>
            <a:r>
              <a:rPr kumimoji="0" lang="en-IN" sz="2400" b="0" i="0" u="none" strike="noStrike" kern="1200" cap="none" spc="0" normalizeH="0" baseline="0" noProof="0" dirty="0">
                <a:ln>
                  <a:noFill/>
                </a:ln>
                <a:solidFill>
                  <a:schemeClr val="tx2"/>
                </a:solidFill>
                <a:effectLst/>
                <a:uLnTx/>
                <a:uFillTx/>
                <a:latin typeface="+mn-lt"/>
                <a:ea typeface="+mn-ea"/>
                <a:cs typeface="+mn-cs"/>
              </a:rPr>
              <a:t>He chose the term to express the presence of </a:t>
            </a:r>
            <a:r>
              <a:rPr kumimoji="0" lang="en-IN" sz="2400" b="1" i="1" u="none" strike="noStrike" kern="1200" cap="none" spc="0" normalizeH="0" baseline="0" noProof="0" dirty="0">
                <a:ln>
                  <a:noFill/>
                </a:ln>
                <a:solidFill>
                  <a:schemeClr val="tx2"/>
                </a:solidFill>
                <a:effectLst/>
                <a:uLnTx/>
                <a:uFillTx/>
                <a:latin typeface="+mn-lt"/>
                <a:ea typeface="+mn-ea"/>
                <a:cs typeface="+mn-cs"/>
              </a:rPr>
              <a:t>schisms </a:t>
            </a:r>
            <a:r>
              <a:rPr kumimoji="0" lang="en-IN" sz="2400" b="0" i="0" u="none" strike="noStrike" kern="1200" cap="none" spc="0" normalizeH="0" baseline="0" noProof="0" dirty="0">
                <a:ln>
                  <a:noFill/>
                </a:ln>
                <a:solidFill>
                  <a:schemeClr val="tx2"/>
                </a:solidFill>
                <a:effectLst/>
                <a:uLnTx/>
                <a:uFillTx/>
                <a:latin typeface="+mn-lt"/>
                <a:ea typeface="+mn-ea"/>
                <a:cs typeface="+mn-cs"/>
              </a:rPr>
              <a:t>between thought, emotion, and </a:t>
            </a:r>
            <a:r>
              <a:rPr kumimoji="0" lang="en-IN" sz="2400" b="0" i="0" u="none" strike="noStrike" kern="1200" cap="none" spc="0" normalizeH="0" baseline="0" noProof="0" dirty="0" err="1">
                <a:ln>
                  <a:noFill/>
                </a:ln>
                <a:solidFill>
                  <a:schemeClr val="tx2"/>
                </a:solidFill>
                <a:effectLst/>
                <a:uLnTx/>
                <a:uFillTx/>
                <a:latin typeface="+mn-lt"/>
                <a:ea typeface="+mn-ea"/>
                <a:cs typeface="+mn-cs"/>
              </a:rPr>
              <a:t>behavior</a:t>
            </a:r>
            <a:r>
              <a:rPr kumimoji="0" lang="en-IN" sz="2400" b="0" i="0" u="none" strike="noStrike" kern="1200" cap="none" spc="0" normalizeH="0" baseline="0" noProof="0" dirty="0">
                <a:ln>
                  <a:noFill/>
                </a:ln>
                <a:solidFill>
                  <a:schemeClr val="tx2"/>
                </a:solidFill>
                <a:effectLst/>
                <a:uLnTx/>
                <a:uFillTx/>
                <a:latin typeface="+mn-lt"/>
                <a:ea typeface="+mn-ea"/>
                <a:cs typeface="+mn-cs"/>
              </a:rPr>
              <a:t> in patients with the </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disorder.</a:t>
            </a: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0" i="1"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1" u="none" strike="noStrike" kern="1200" cap="none" spc="0" normalizeH="0" baseline="0" noProof="0" dirty="0" smtClean="0">
                <a:ln>
                  <a:noFill/>
                </a:ln>
                <a:solidFill>
                  <a:schemeClr val="tx2"/>
                </a:solidFill>
                <a:effectLst/>
                <a:uLnTx/>
                <a:uFillTx/>
                <a:latin typeface="+mn-lt"/>
                <a:ea typeface="+mn-ea"/>
                <a:cs typeface="+mn-cs"/>
              </a:rPr>
              <a:t>Loosening of associations</a:t>
            </a:r>
            <a:endParaRPr kumimoji="0" lang="en-IN" sz="2400" b="0" i="1"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1" u="none" strike="noStrike" kern="1200" cap="none" spc="0" normalizeH="0" baseline="0" noProof="0" dirty="0" smtClean="0">
                <a:ln>
                  <a:noFill/>
                </a:ln>
                <a:solidFill>
                  <a:schemeClr val="tx2"/>
                </a:solidFill>
                <a:effectLst/>
                <a:uLnTx/>
                <a:uFillTx/>
                <a:latin typeface="+mn-lt"/>
                <a:ea typeface="+mn-ea"/>
                <a:cs typeface="+mn-cs"/>
              </a:rPr>
              <a:t>Flattening of affect</a:t>
            </a:r>
            <a:endParaRPr kumimoji="0" lang="en-IN" sz="2400" b="0" i="1"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1" u="none" strike="noStrike" kern="1200" cap="none" spc="0" normalizeH="0" baseline="0" noProof="0" dirty="0" smtClean="0">
                <a:ln>
                  <a:noFill/>
                </a:ln>
                <a:solidFill>
                  <a:schemeClr val="tx2"/>
                </a:solidFill>
                <a:effectLst/>
                <a:uLnTx/>
                <a:uFillTx/>
                <a:latin typeface="+mn-lt"/>
                <a:ea typeface="+mn-ea"/>
                <a:cs typeface="+mn-cs"/>
              </a:rPr>
              <a:t>Autism</a:t>
            </a:r>
            <a:endParaRPr kumimoji="0" lang="en-IN" sz="2400" b="0" i="1"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1" u="none" strike="noStrike" kern="1200" cap="none" spc="0" normalizeH="0" baseline="0" noProof="0" dirty="0" smtClean="0">
                <a:ln>
                  <a:noFill/>
                </a:ln>
                <a:solidFill>
                  <a:schemeClr val="tx2"/>
                </a:solidFill>
                <a:effectLst/>
                <a:uLnTx/>
                <a:uFillTx/>
                <a:latin typeface="+mn-lt"/>
                <a:ea typeface="+mn-ea"/>
                <a:cs typeface="+mn-cs"/>
              </a:rPr>
              <a:t>Ambivalence</a:t>
            </a:r>
            <a:endParaRPr kumimoji="0" lang="en-IN" sz="2400" b="0" i="1" u="none" strike="noStrike" kern="1200" cap="none" spc="0" normalizeH="0" baseline="0" noProof="0" dirty="0">
              <a:ln>
                <a:noFill/>
              </a:ln>
              <a:solidFill>
                <a:schemeClr val="tx2"/>
              </a:solidFill>
              <a:effectLst/>
              <a:uLnTx/>
              <a:uFillTx/>
              <a:latin typeface="+mn-lt"/>
              <a:ea typeface="+mn-ea"/>
              <a:cs typeface="+mn-cs"/>
            </a:endParaRPr>
          </a:p>
        </p:txBody>
      </p:sp>
      <p:sp>
        <p:nvSpPr>
          <p:cNvPr id="11268" name="Footer Placeholder 3"/>
          <p:cNvSpPr txBox="1">
            <a:spLocks noGrp="1"/>
          </p:cNvSpPr>
          <p:nvPr>
            <p:ph type="ftr" sz="quarter" idx="11"/>
          </p:nvPr>
        </p:nvSpPr>
        <p:spPr bwMode="auto">
          <a:xfrm>
            <a:off x="7164388" y="3906838"/>
            <a:ext cx="1511300" cy="674688"/>
          </a:xfrm>
          <a:noFill/>
        </p:spPr>
        <p:txBody>
          <a:bodyPr vert="horz" wrap="square" lIns="91440" tIns="45720" rIns="91440" bIns="45720" numCol="1" rtlCol="0" anchor="ctr" anchorCtr="0" compatLnSpc="1"/>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fontAlgn="base">
              <a:spcBef>
                <a:spcPct val="0"/>
              </a:spcBef>
              <a:spcAft>
                <a:spcPct val="0"/>
              </a:spcAft>
              <a:defRPr>
                <a:solidFill>
                  <a:schemeClr val="tx1"/>
                </a:solidFill>
                <a:latin typeface="Century Gothic" panose="020B0502020202020204" pitchFamily="34" charset="0"/>
              </a:defRPr>
            </a:lvl6pPr>
            <a:lvl7pPr marL="2971800" indent="-228600" fontAlgn="base">
              <a:spcBef>
                <a:spcPct val="0"/>
              </a:spcBef>
              <a:spcAft>
                <a:spcPct val="0"/>
              </a:spcAft>
              <a:defRPr>
                <a:solidFill>
                  <a:schemeClr val="tx1"/>
                </a:solidFill>
                <a:latin typeface="Century Gothic" panose="020B0502020202020204" pitchFamily="34" charset="0"/>
              </a:defRPr>
            </a:lvl7pPr>
            <a:lvl8pPr marL="3429000" indent="-228600" fontAlgn="base">
              <a:spcBef>
                <a:spcPct val="0"/>
              </a:spcBef>
              <a:spcAft>
                <a:spcPct val="0"/>
              </a:spcAft>
              <a:defRPr>
                <a:solidFill>
                  <a:schemeClr val="tx1"/>
                </a:solidFill>
                <a:latin typeface="Century Gothic" panose="020B0502020202020204" pitchFamily="34" charset="0"/>
              </a:defRPr>
            </a:lvl8pPr>
            <a:lvl9pPr marL="3886200" indent="-228600" fontAlgn="base">
              <a:spcBef>
                <a:spcPct val="0"/>
              </a:spcBef>
              <a:spcAft>
                <a:spcPct val="0"/>
              </a:spcAft>
              <a:defRPr>
                <a:solidFill>
                  <a:schemeClr val="tx1"/>
                </a:solidFill>
                <a:latin typeface="Century Gothic" panose="020B0502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sz="1200" b="0" i="0" u="none" strike="noStrike" kern="1200" cap="none" spc="0" normalizeH="0" baseline="0" noProof="0" smtClean="0">
                <a:ln>
                  <a:noFill/>
                </a:ln>
                <a:solidFill>
                  <a:schemeClr val="accent1"/>
                </a:solidFill>
                <a:effectLst/>
                <a:uLnTx/>
                <a:uFillTx/>
                <a:latin typeface="Century Gothic" panose="020B0502020202020204" pitchFamily="34" charset="0"/>
                <a:ea typeface="+mn-ea"/>
                <a:cs typeface="+mn-cs"/>
              </a:rPr>
              <a:t>Eugene B</a:t>
            </a:r>
            <a:endParaRPr kumimoji="0" lang="en-IN" sz="1200" b="0" i="0" u="none" strike="noStrike" kern="1200" cap="none" spc="0" normalizeH="0" baseline="0" noProof="0" smtClean="0">
              <a:ln>
                <a:noFill/>
              </a:ln>
              <a:solidFill>
                <a:schemeClr val="accent1"/>
              </a:solidFill>
              <a:effectLst/>
              <a:uLnTx/>
              <a:uFillTx/>
              <a:latin typeface="Century Gothic" panose="020B0502020202020204" pitchFamily="34" charset="0"/>
              <a:ea typeface="+mn-ea"/>
              <a:cs typeface="+mn-cs"/>
            </a:endParaRPr>
          </a:p>
        </p:txBody>
      </p:sp>
      <p:pic>
        <p:nvPicPr>
          <p:cNvPr id="24581" name="Picture 2" descr="C:\Users\admin\Desktop\Schizophrenia_Bleuler.png"/>
          <p:cNvPicPr>
            <a:picLocks noChangeAspect="1"/>
          </p:cNvPicPr>
          <p:nvPr/>
        </p:nvPicPr>
        <p:blipFill>
          <a:blip r:embed="rId1"/>
          <a:stretch>
            <a:fillRect/>
          </a:stretch>
        </p:blipFill>
        <p:spPr>
          <a:xfrm>
            <a:off x="6659563" y="692150"/>
            <a:ext cx="2016125" cy="5329238"/>
          </a:xfrm>
          <a:prstGeom prst="rect">
            <a:avLst/>
          </a:prstGeom>
          <a:noFill/>
          <a:ln w="9525">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042988" y="1027113"/>
            <a:ext cx="7024688" cy="530225"/>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4000" b="0" i="0" u="none" strike="noStrike" kern="1200" cap="none" spc="0" normalizeH="0" baseline="0" noProof="0" dirty="0" smtClean="0">
                <a:ln>
                  <a:noFill/>
                </a:ln>
                <a:solidFill>
                  <a:schemeClr val="accent1"/>
                </a:solidFill>
                <a:effectLst/>
                <a:uLnTx/>
                <a:uFillTx/>
                <a:latin typeface="+mj-lt"/>
                <a:ea typeface="+mj-ea"/>
                <a:cs typeface="+mj-cs"/>
              </a:rPr>
              <a:t>Epidemiology</a:t>
            </a:r>
            <a:endParaRPr kumimoji="0" lang="en-IN" sz="4000" b="0" i="0" u="none" strike="noStrike" kern="1200" cap="none" spc="0" normalizeH="0" baseline="0" noProof="0" dirty="0">
              <a:ln>
                <a:noFill/>
              </a:ln>
              <a:solidFill>
                <a:schemeClr val="accent1"/>
              </a:solidFill>
              <a:effectLst/>
              <a:uLnTx/>
              <a:uFillTx/>
              <a:latin typeface="+mj-lt"/>
              <a:ea typeface="+mj-ea"/>
              <a:cs typeface="+mj-cs"/>
            </a:endParaRPr>
          </a:p>
        </p:txBody>
      </p:sp>
      <p:sp>
        <p:nvSpPr>
          <p:cNvPr id="3" name="Content Placeholder 2"/>
          <p:cNvSpPr>
            <a:spLocks noGrp="1"/>
          </p:cNvSpPr>
          <p:nvPr>
            <p:ph idx="1"/>
          </p:nvPr>
        </p:nvSpPr>
        <p:spPr>
          <a:xfrm>
            <a:off x="1042988" y="1773238"/>
            <a:ext cx="6777038" cy="4319588"/>
          </a:xfrm>
        </p:spPr>
        <p:txBody>
          <a:bodyPr vert="horz" wrap="square" lIns="91440" tIns="45720" rIns="91440" bIns="45720" numCol="1" rtlCol="0" anchor="t" anchorCtr="0" compatLnSpc="1">
            <a:normAutofit fontScale="92500"/>
          </a:bodyPr>
          <a:lstStyle/>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a:ln>
                  <a:noFill/>
                </a:ln>
                <a:solidFill>
                  <a:schemeClr val="tx2"/>
                </a:solidFill>
                <a:effectLst/>
                <a:uLnTx/>
                <a:uFillTx/>
                <a:latin typeface="+mn-lt"/>
                <a:ea typeface="+mn-ea"/>
                <a:cs typeface="+mn-cs"/>
              </a:rPr>
              <a:t>Schizophrenia is found in all societies and geographical areas, and incidence and prevalence rates are roughly equal </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worldwide.</a:t>
            </a: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smtClean="0">
                <a:ln>
                  <a:noFill/>
                </a:ln>
                <a:solidFill>
                  <a:schemeClr val="tx2"/>
                </a:solidFill>
                <a:effectLst/>
                <a:uLnTx/>
                <a:uFillTx/>
                <a:latin typeface="+mn-lt"/>
                <a:ea typeface="+mn-ea"/>
                <a:cs typeface="+mn-cs"/>
              </a:rPr>
              <a:t>the </a:t>
            </a:r>
            <a:r>
              <a:rPr kumimoji="0" lang="en-IN" sz="2400" b="1" i="0" u="none" strike="noStrike" kern="1200" cap="none" spc="0" normalizeH="0" baseline="0" noProof="0" dirty="0">
                <a:ln>
                  <a:noFill/>
                </a:ln>
                <a:solidFill>
                  <a:schemeClr val="tx2"/>
                </a:solidFill>
                <a:effectLst/>
                <a:uLnTx/>
                <a:uFillTx/>
                <a:latin typeface="+mn-lt"/>
                <a:ea typeface="+mn-ea"/>
                <a:cs typeface="+mn-cs"/>
              </a:rPr>
              <a:t>lifetime prevalence </a:t>
            </a:r>
            <a:r>
              <a:rPr kumimoji="0" lang="en-IN" sz="2400" b="0" i="0" u="none" strike="noStrike" kern="1200" cap="none" spc="0" normalizeH="0" baseline="0" noProof="0" dirty="0">
                <a:ln>
                  <a:noFill/>
                </a:ln>
                <a:solidFill>
                  <a:schemeClr val="tx2"/>
                </a:solidFill>
                <a:effectLst/>
                <a:uLnTx/>
                <a:uFillTx/>
                <a:latin typeface="+mn-lt"/>
                <a:ea typeface="+mn-ea"/>
                <a:cs typeface="+mn-cs"/>
              </a:rPr>
              <a:t>of schizophrenia is about </a:t>
            </a:r>
            <a:r>
              <a:rPr kumimoji="0" lang="en-IN" sz="2400" b="1" i="0" u="none" strike="noStrike" kern="1200" cap="none" spc="0" normalizeH="0" baseline="0" noProof="0" dirty="0">
                <a:ln>
                  <a:noFill/>
                </a:ln>
                <a:solidFill>
                  <a:schemeClr val="tx2"/>
                </a:solidFill>
                <a:effectLst/>
                <a:uLnTx/>
                <a:uFillTx/>
                <a:latin typeface="+mn-lt"/>
                <a:ea typeface="+mn-ea"/>
                <a:cs typeface="+mn-cs"/>
              </a:rPr>
              <a:t>1 </a:t>
            </a:r>
            <a:r>
              <a:rPr kumimoji="0" lang="en-IN" sz="2400" b="1" i="0" u="none" strike="noStrike" kern="1200" cap="none" spc="0" normalizeH="0" baseline="0" noProof="0" dirty="0" err="1">
                <a:ln>
                  <a:noFill/>
                </a:ln>
                <a:solidFill>
                  <a:schemeClr val="tx2"/>
                </a:solidFill>
                <a:effectLst/>
                <a:uLnTx/>
                <a:uFillTx/>
                <a:latin typeface="+mn-lt"/>
                <a:ea typeface="+mn-ea"/>
                <a:cs typeface="+mn-cs"/>
              </a:rPr>
              <a:t>percent</a:t>
            </a:r>
            <a:r>
              <a:rPr kumimoji="0" lang="en-IN" sz="2400" b="0" i="0" u="none" strike="noStrike" kern="1200" cap="none" spc="0" normalizeH="0" baseline="0" noProof="0" dirty="0">
                <a:ln>
                  <a:noFill/>
                </a:ln>
                <a:solidFill>
                  <a:schemeClr val="tx2"/>
                </a:solidFill>
                <a:effectLst/>
                <a:uLnTx/>
                <a:uFillTx/>
                <a:latin typeface="+mn-lt"/>
                <a:ea typeface="+mn-ea"/>
                <a:cs typeface="+mn-cs"/>
              </a:rPr>
              <a:t>, which means that about 1 person in 100 will develop schizophrenia during their lifetime</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a:t>
            </a: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1600" b="0" i="0" u="none" strike="noStrike" kern="1200" cap="none" spc="0" normalizeH="0" baseline="0" noProof="0" dirty="0" smtClean="0">
                <a:ln>
                  <a:noFill/>
                </a:ln>
                <a:solidFill>
                  <a:schemeClr val="tx2"/>
                </a:solidFill>
                <a:effectLst/>
                <a:uLnTx/>
                <a:uFillTx/>
                <a:latin typeface="+mn-lt"/>
                <a:ea typeface="+mn-ea"/>
                <a:cs typeface="+mn-cs"/>
              </a:rPr>
              <a:t> </a:t>
            </a:r>
            <a:r>
              <a:rPr kumimoji="0" lang="en-IN" sz="1600" b="0" i="0" u="none" strike="noStrike" kern="1200" cap="none" spc="0" normalizeH="0" baseline="0" noProof="0" dirty="0">
                <a:ln>
                  <a:noFill/>
                </a:ln>
                <a:solidFill>
                  <a:schemeClr val="tx2"/>
                </a:solidFill>
                <a:effectLst/>
                <a:uLnTx/>
                <a:uFillTx/>
                <a:latin typeface="+mn-lt"/>
                <a:ea typeface="+mn-ea"/>
                <a:cs typeface="+mn-cs"/>
              </a:rPr>
              <a:t>The Epidemiologic Catchment Area study sponsored by the National Institute of Mental Health reported a lifetime prevalence of 0.6 to 1.9 </a:t>
            </a:r>
            <a:r>
              <a:rPr kumimoji="0" lang="en-IN" sz="1600" b="0" i="0" u="none" strike="noStrike" kern="1200" cap="none" spc="0" normalizeH="0" baseline="0" noProof="0" dirty="0" err="1">
                <a:ln>
                  <a:noFill/>
                </a:ln>
                <a:solidFill>
                  <a:schemeClr val="tx2"/>
                </a:solidFill>
                <a:effectLst/>
                <a:uLnTx/>
                <a:uFillTx/>
                <a:latin typeface="+mn-lt"/>
                <a:ea typeface="+mn-ea"/>
                <a:cs typeface="+mn-cs"/>
              </a:rPr>
              <a:t>percent</a:t>
            </a:r>
            <a:r>
              <a:rPr kumimoji="0" lang="en-IN" sz="1600" b="0" i="0" u="none" strike="noStrike" kern="1200" cap="none" spc="0" normalizeH="0" baseline="0" noProof="0" dirty="0">
                <a:ln>
                  <a:noFill/>
                </a:ln>
                <a:solidFill>
                  <a:schemeClr val="tx2"/>
                </a:solidFill>
                <a:effectLst/>
                <a:uLnTx/>
                <a:uFillTx/>
                <a:latin typeface="+mn-lt"/>
                <a:ea typeface="+mn-ea"/>
                <a:cs typeface="+mn-cs"/>
              </a:rPr>
              <a:t>. According to DSM-IV-TR, the annual incidence of schizophrenia ranges from 0.5 to 5.0 per </a:t>
            </a:r>
            <a:r>
              <a:rPr kumimoji="0" lang="en-IN" sz="1600" b="0" i="0" u="none" strike="noStrike" kern="1200" cap="none" spc="0" normalizeH="0" baseline="0" noProof="0" dirty="0" smtClean="0">
                <a:ln>
                  <a:noFill/>
                </a:ln>
                <a:solidFill>
                  <a:schemeClr val="tx2"/>
                </a:solidFill>
                <a:effectLst/>
                <a:uLnTx/>
                <a:uFillTx/>
                <a:latin typeface="+mn-lt"/>
                <a:ea typeface="+mn-ea"/>
                <a:cs typeface="+mn-cs"/>
              </a:rPr>
              <a:t>10,000.</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042988" y="1027113"/>
            <a:ext cx="7024688" cy="385763"/>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en-IN" sz="4000" b="0" i="0" u="none" strike="noStrike" kern="1200" cap="none" spc="0" normalizeH="0" baseline="0" noProof="0" dirty="0">
              <a:ln>
                <a:noFill/>
              </a:ln>
              <a:solidFill>
                <a:schemeClr val="accent1"/>
              </a:solidFill>
              <a:effectLst/>
              <a:uLnTx/>
              <a:uFillTx/>
              <a:latin typeface="+mj-lt"/>
              <a:ea typeface="+mj-ea"/>
              <a:cs typeface="+mj-cs"/>
            </a:endParaRPr>
          </a:p>
        </p:txBody>
      </p:sp>
      <p:sp>
        <p:nvSpPr>
          <p:cNvPr id="3" name="Content Placeholder 2"/>
          <p:cNvSpPr>
            <a:spLocks noGrp="1"/>
          </p:cNvSpPr>
          <p:nvPr>
            <p:ph idx="1"/>
          </p:nvPr>
        </p:nvSpPr>
        <p:spPr>
          <a:xfrm>
            <a:off x="1042988" y="1989138"/>
            <a:ext cx="6777038" cy="3843338"/>
          </a:xfrm>
        </p:spPr>
        <p:txBody>
          <a:bodyPr vert="horz" wrap="square" lIns="91440" tIns="45720" rIns="91440" bIns="45720" numCol="1" rtlCol="0" anchor="t" anchorCtr="0" compatLnSpc="1">
            <a:normAutofit/>
          </a:bodyPr>
          <a:lstStyle/>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a:ln>
                  <a:noFill/>
                </a:ln>
                <a:solidFill>
                  <a:schemeClr val="tx2"/>
                </a:solidFill>
                <a:effectLst/>
                <a:uLnTx/>
                <a:uFillTx/>
                <a:latin typeface="+mn-lt"/>
                <a:ea typeface="+mn-ea"/>
                <a:cs typeface="+mn-cs"/>
              </a:rPr>
              <a:t>Schizophrenia is </a:t>
            </a:r>
            <a:r>
              <a:rPr kumimoji="0" lang="en-IN" sz="2400" b="1" i="0" u="none" strike="noStrike" kern="1200" cap="none" spc="0" normalizeH="0" baseline="0" noProof="0" dirty="0">
                <a:ln>
                  <a:noFill/>
                </a:ln>
                <a:solidFill>
                  <a:schemeClr val="tx2"/>
                </a:solidFill>
                <a:effectLst/>
                <a:uLnTx/>
                <a:uFillTx/>
                <a:latin typeface="+mn-lt"/>
                <a:ea typeface="+mn-ea"/>
                <a:cs typeface="+mn-cs"/>
              </a:rPr>
              <a:t>equally prevalent in men and </a:t>
            </a:r>
            <a:r>
              <a:rPr kumimoji="0" lang="en-IN" sz="2400" b="1" i="0" u="none" strike="noStrike" kern="1200" cap="none" spc="0" normalizeH="0" baseline="0" noProof="0" dirty="0" smtClean="0">
                <a:ln>
                  <a:noFill/>
                </a:ln>
                <a:solidFill>
                  <a:schemeClr val="tx2"/>
                </a:solidFill>
                <a:effectLst/>
                <a:uLnTx/>
                <a:uFillTx/>
                <a:latin typeface="+mn-lt"/>
                <a:ea typeface="+mn-ea"/>
                <a:cs typeface="+mn-cs"/>
              </a:rPr>
              <a:t>women. </a:t>
            </a:r>
            <a:endParaRPr kumimoji="0" lang="en-IN" sz="2400" b="1" i="0" u="none" strike="noStrike" kern="1200" cap="none" spc="0" normalizeH="0" baseline="0" noProof="0" dirty="0" smtClean="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1" i="0" u="none" strike="noStrike" kern="1200" cap="none" spc="0" normalizeH="0" baseline="0" noProof="0" dirty="0" smtClean="0">
                <a:ln>
                  <a:noFill/>
                </a:ln>
                <a:solidFill>
                  <a:schemeClr val="tx2"/>
                </a:solidFill>
                <a:effectLst/>
                <a:uLnTx/>
                <a:uFillTx/>
                <a:latin typeface="+mn-lt"/>
                <a:ea typeface="+mn-ea"/>
                <a:cs typeface="+mn-cs"/>
              </a:rPr>
              <a:t>The </a:t>
            </a:r>
            <a:r>
              <a:rPr kumimoji="0" lang="en-IN" sz="2400" b="1" i="0" u="none" strike="noStrike" kern="1200" cap="none" spc="0" normalizeH="0" baseline="0" noProof="0" dirty="0">
                <a:ln>
                  <a:noFill/>
                </a:ln>
                <a:solidFill>
                  <a:schemeClr val="tx2"/>
                </a:solidFill>
                <a:effectLst/>
                <a:uLnTx/>
                <a:uFillTx/>
                <a:latin typeface="+mn-lt"/>
                <a:ea typeface="+mn-ea"/>
                <a:cs typeface="+mn-cs"/>
              </a:rPr>
              <a:t>peak ages of onset </a:t>
            </a:r>
            <a:r>
              <a:rPr kumimoji="0" lang="en-IN" sz="2400" b="1" i="0" u="none" strike="noStrike" kern="1200" cap="none" spc="0" normalizeH="0" baseline="0" noProof="0" dirty="0" smtClean="0">
                <a:ln>
                  <a:noFill/>
                </a:ln>
                <a:solidFill>
                  <a:schemeClr val="tx2"/>
                </a:solidFill>
                <a:effectLst/>
                <a:uLnTx/>
                <a:uFillTx/>
                <a:latin typeface="+mn-lt"/>
                <a:ea typeface="+mn-ea"/>
                <a:cs typeface="+mn-cs"/>
              </a:rPr>
              <a:t>mid twenties</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 </a:t>
            </a:r>
            <a:r>
              <a:rPr kumimoji="0" lang="en-IN" sz="2400" b="0" i="0" u="none" strike="noStrike" kern="1200" cap="none" spc="0" normalizeH="0" baseline="0" noProof="0" dirty="0">
                <a:ln>
                  <a:noFill/>
                </a:ln>
                <a:solidFill>
                  <a:schemeClr val="tx2"/>
                </a:solidFill>
                <a:effectLst/>
                <a:uLnTx/>
                <a:uFillTx/>
                <a:latin typeface="+mn-lt"/>
                <a:ea typeface="+mn-ea"/>
                <a:cs typeface="+mn-cs"/>
              </a:rPr>
              <a:t>Unlike men, women display a bimodal age distribution, with a second peak occurring in middle age.</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1042988" y="1268413"/>
            <a:ext cx="6777038" cy="4564063"/>
          </a:xfrm>
        </p:spPr>
        <p:txBody>
          <a:bodyPr vert="horz" wrap="square" lIns="91440" tIns="45720" rIns="91440" bIns="45720" numCol="1" rtlCol="0" anchor="t" anchorCtr="0" compatLnSpc="1">
            <a:normAutofit/>
          </a:bodyPr>
          <a:lstStyle/>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1"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1" i="0" u="none" strike="noStrike" kern="1200" cap="none" spc="0" normalizeH="0" baseline="0" noProof="0" dirty="0" smtClean="0">
                <a:ln>
                  <a:noFill/>
                </a:ln>
                <a:solidFill>
                  <a:schemeClr val="tx2"/>
                </a:solidFill>
                <a:effectLst/>
                <a:uLnTx/>
                <a:uFillTx/>
                <a:latin typeface="+mn-lt"/>
                <a:ea typeface="+mn-ea"/>
                <a:cs typeface="+mn-cs"/>
              </a:rPr>
              <a:t>Genetic factor</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  </a:t>
            </a:r>
            <a:r>
              <a:rPr kumimoji="0" lang="en-IN" sz="2400" b="0" i="0" u="none" strike="noStrike" kern="1200" cap="none" spc="0" normalizeH="0" baseline="0" noProof="0" dirty="0">
                <a:ln>
                  <a:noFill/>
                </a:ln>
                <a:solidFill>
                  <a:schemeClr val="tx2"/>
                </a:solidFill>
                <a:effectLst/>
                <a:uLnTx/>
                <a:uFillTx/>
                <a:latin typeface="+mn-lt"/>
                <a:ea typeface="+mn-ea"/>
                <a:cs typeface="+mn-cs"/>
              </a:rPr>
              <a:t>Genetic factors account for the majority of liability to schizophrenia. </a:t>
            </a: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smtClean="0">
                <a:ln>
                  <a:noFill/>
                </a:ln>
                <a:solidFill>
                  <a:schemeClr val="tx2"/>
                </a:solidFill>
                <a:effectLst/>
                <a:uLnTx/>
                <a:uFillTx/>
                <a:latin typeface="+mn-lt"/>
                <a:ea typeface="+mn-ea"/>
                <a:cs typeface="+mn-cs"/>
              </a:rPr>
              <a:t>Heritability </a:t>
            </a:r>
            <a:r>
              <a:rPr kumimoji="0" lang="en-IN" sz="2400" b="0" i="0" u="none" strike="noStrike" kern="1200" cap="none" spc="0" normalizeH="0" baseline="0" noProof="0" dirty="0">
                <a:ln>
                  <a:noFill/>
                </a:ln>
                <a:solidFill>
                  <a:schemeClr val="tx2"/>
                </a:solidFill>
                <a:effectLst/>
                <a:uLnTx/>
                <a:uFillTx/>
                <a:latin typeface="+mn-lt"/>
                <a:ea typeface="+mn-ea"/>
                <a:cs typeface="+mn-cs"/>
              </a:rPr>
              <a:t>estimates range from </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60-80%</a:t>
            </a: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smtClean="0">
                <a:ln>
                  <a:noFill/>
                </a:ln>
                <a:solidFill>
                  <a:schemeClr val="tx2"/>
                </a:solidFill>
                <a:effectLst/>
                <a:uLnTx/>
                <a:uFillTx/>
                <a:latin typeface="+mn-lt"/>
                <a:ea typeface="+mn-ea"/>
                <a:cs typeface="+mn-cs"/>
              </a:rPr>
              <a:t>One affected parent 10%risk in child</a:t>
            </a: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Title 1"/>
          <p:cNvSpPr>
            <a:spLocks noGrp="1"/>
          </p:cNvSpPr>
          <p:nvPr>
            <p:ph type="title"/>
          </p:nvPr>
        </p:nvSpPr>
        <p:spPr/>
        <p:txBody>
          <a:bodyPr vert="horz" wrap="square" lIns="91440" tIns="45720" rIns="91440" bIns="45720" anchor="b" anchorCtr="0"/>
          <a:p>
            <a:pPr eaLnBrk="1" hangingPunct="1"/>
            <a:endParaRPr lang="en-IN" altLang="x-none" dirty="0"/>
          </a:p>
        </p:txBody>
      </p:sp>
      <p:graphicFrame>
        <p:nvGraphicFramePr>
          <p:cNvPr id="4" name="Content Placeholder 3"/>
          <p:cNvGraphicFramePr>
            <a:graphicFrameLocks noGrp="1"/>
          </p:cNvGraphicFramePr>
          <p:nvPr>
            <p:ph idx="1"/>
          </p:nvPr>
        </p:nvGraphicFramePr>
        <p:xfrm>
          <a:off x="684213" y="981075"/>
          <a:ext cx="7416800" cy="5105400"/>
        </p:xfrm>
        <a:graphic>
          <a:graphicData uri="http://schemas.openxmlformats.org/drawingml/2006/table">
            <a:tbl>
              <a:tblPr firstRow="1" bandRow="1">
                <a:tableStyleId>{5C22544A-7EE6-4342-B048-85BDC9FD1C3A}</a:tableStyleId>
              </a:tblPr>
              <a:tblGrid>
                <a:gridCol w="4605644"/>
                <a:gridCol w="2811156"/>
              </a:tblGrid>
              <a:tr h="935907">
                <a:tc>
                  <a:txBody>
                    <a:bodyPr/>
                    <a:lstStyle/>
                    <a:p>
                      <a:r>
                        <a:rPr lang="en-IN" sz="1800" b="1" dirty="0" smtClean="0">
                          <a:solidFill>
                            <a:srgbClr val="FF0000"/>
                          </a:solidFill>
                        </a:rPr>
                        <a:t>Prevalence </a:t>
                      </a:r>
                      <a:r>
                        <a:rPr lang="en-IN" sz="1800" b="1" dirty="0">
                          <a:solidFill>
                            <a:srgbClr val="FF0000"/>
                          </a:solidFill>
                        </a:rPr>
                        <a:t>of Schizophrenia in Specific Populations</a:t>
                      </a:r>
                      <a:endParaRPr lang="en-IN" sz="1800" b="1" dirty="0">
                        <a:solidFill>
                          <a:srgbClr val="FF0000"/>
                        </a:solidFill>
                      </a:endParaRPr>
                    </a:p>
                  </a:txBody>
                  <a:tcPr marL="0" marR="0" marT="0" marB="0"/>
                </a:tc>
                <a:tc>
                  <a:txBody>
                    <a:bodyPr/>
                    <a:lstStyle/>
                    <a:p>
                      <a:endParaRPr lang="en-IN" sz="1800"/>
                    </a:p>
                  </a:txBody>
                  <a:tcPr marT="45710" marB="45710"/>
                </a:tc>
              </a:tr>
              <a:tr h="400193">
                <a:tc>
                  <a:txBody>
                    <a:bodyPr/>
                    <a:lstStyle/>
                    <a:p>
                      <a:endParaRPr lang="en-IN" sz="1800"/>
                    </a:p>
                  </a:txBody>
                  <a:tcPr marL="0" marR="0" marT="0" marB="0"/>
                </a:tc>
                <a:tc>
                  <a:txBody>
                    <a:bodyPr/>
                    <a:lstStyle/>
                    <a:p>
                      <a:endParaRPr lang="en-IN" sz="1800"/>
                    </a:p>
                  </a:txBody>
                  <a:tcPr marT="45710" marB="45710"/>
                </a:tc>
              </a:tr>
              <a:tr h="383925">
                <a:tc>
                  <a:txBody>
                    <a:bodyPr/>
                    <a:lstStyle/>
                    <a:p>
                      <a:pPr algn="l"/>
                      <a:endParaRPr lang="en-IN" sz="1800" dirty="0">
                        <a:effectLst/>
                      </a:endParaRPr>
                    </a:p>
                  </a:txBody>
                  <a:tcPr marL="0" marR="0" marT="0" marB="0" anchor="b"/>
                </a:tc>
                <a:tc>
                  <a:txBody>
                    <a:bodyPr/>
                    <a:lstStyle/>
                    <a:p>
                      <a:pPr algn="l"/>
                      <a:r>
                        <a:rPr lang="en-IN" sz="1800" dirty="0">
                          <a:effectLst/>
                        </a:rPr>
                        <a:t>Prevalence (%)</a:t>
                      </a:r>
                      <a:endParaRPr lang="en-IN" sz="1800" dirty="0">
                        <a:effectLst/>
                      </a:endParaRPr>
                    </a:p>
                  </a:txBody>
                  <a:tcPr marL="0" marR="0" marT="0" marB="0" anchor="b"/>
                </a:tc>
              </a:tr>
              <a:tr h="383925">
                <a:tc>
                  <a:txBody>
                    <a:bodyPr/>
                    <a:lstStyle/>
                    <a:p>
                      <a:r>
                        <a:rPr lang="en-IN" sz="1800"/>
                        <a:t>General population</a:t>
                      </a:r>
                      <a:endParaRPr lang="en-IN" sz="1800"/>
                    </a:p>
                  </a:txBody>
                  <a:tcPr marL="0" marR="0" marT="0" marB="0"/>
                </a:tc>
                <a:tc>
                  <a:txBody>
                    <a:bodyPr/>
                    <a:lstStyle/>
                    <a:p>
                      <a:pPr algn="ctr"/>
                      <a:r>
                        <a:rPr lang="en-IN" sz="1800"/>
                        <a:t>1</a:t>
                      </a:r>
                      <a:endParaRPr lang="en-IN" sz="1800"/>
                    </a:p>
                  </a:txBody>
                  <a:tcPr marL="0" marR="0" marT="0" marB="0"/>
                </a:tc>
              </a:tr>
              <a:tr h="600290">
                <a:tc>
                  <a:txBody>
                    <a:bodyPr/>
                    <a:lstStyle/>
                    <a:p>
                      <a:r>
                        <a:rPr lang="en-IN" sz="1800"/>
                        <a:t>Non-twin sibling of a schizophrenia patient</a:t>
                      </a:r>
                      <a:endParaRPr lang="en-IN" sz="1800"/>
                    </a:p>
                  </a:txBody>
                  <a:tcPr marL="0" marR="0" marT="0" marB="0"/>
                </a:tc>
                <a:tc>
                  <a:txBody>
                    <a:bodyPr/>
                    <a:lstStyle/>
                    <a:p>
                      <a:pPr algn="ctr"/>
                      <a:r>
                        <a:rPr lang="en-IN" sz="1800"/>
                        <a:t>8</a:t>
                      </a:r>
                      <a:endParaRPr lang="en-IN" sz="1800"/>
                    </a:p>
                  </a:txBody>
                  <a:tcPr marL="0" marR="0" marT="0" marB="0"/>
                </a:tc>
              </a:tr>
              <a:tr h="600290">
                <a:tc>
                  <a:txBody>
                    <a:bodyPr/>
                    <a:lstStyle/>
                    <a:p>
                      <a:r>
                        <a:rPr lang="en-IN" sz="1800"/>
                        <a:t>Child with one parent with schizophrenia</a:t>
                      </a:r>
                      <a:endParaRPr lang="en-IN" sz="1800"/>
                    </a:p>
                  </a:txBody>
                  <a:tcPr marL="0" marR="0" marT="0" marB="0"/>
                </a:tc>
                <a:tc>
                  <a:txBody>
                    <a:bodyPr/>
                    <a:lstStyle/>
                    <a:p>
                      <a:pPr algn="ctr"/>
                      <a:r>
                        <a:rPr lang="en-IN" sz="1800"/>
                        <a:t>12</a:t>
                      </a:r>
                      <a:endParaRPr lang="en-IN" sz="1800"/>
                    </a:p>
                  </a:txBody>
                  <a:tcPr marL="0" marR="0" marT="0" marB="0"/>
                </a:tc>
              </a:tr>
              <a:tr h="600290">
                <a:tc>
                  <a:txBody>
                    <a:bodyPr/>
                    <a:lstStyle/>
                    <a:p>
                      <a:r>
                        <a:rPr lang="en-IN" sz="1800"/>
                        <a:t>Dizygotic twin of a schizophrenia patient</a:t>
                      </a:r>
                      <a:endParaRPr lang="en-IN" sz="1800"/>
                    </a:p>
                  </a:txBody>
                  <a:tcPr marL="0" marR="0" marT="0" marB="0"/>
                </a:tc>
                <a:tc>
                  <a:txBody>
                    <a:bodyPr/>
                    <a:lstStyle/>
                    <a:p>
                      <a:pPr algn="ctr"/>
                      <a:r>
                        <a:rPr lang="en-IN" sz="1800"/>
                        <a:t>12</a:t>
                      </a:r>
                      <a:endParaRPr lang="en-IN" sz="1800"/>
                    </a:p>
                  </a:txBody>
                  <a:tcPr marL="0" marR="0" marT="0" marB="0"/>
                </a:tc>
              </a:tr>
              <a:tr h="600290">
                <a:tc>
                  <a:txBody>
                    <a:bodyPr/>
                    <a:lstStyle/>
                    <a:p>
                      <a:r>
                        <a:rPr lang="en-IN" sz="1800"/>
                        <a:t>Child of two parents with schizophrenia</a:t>
                      </a:r>
                      <a:endParaRPr lang="en-IN" sz="1800"/>
                    </a:p>
                  </a:txBody>
                  <a:tcPr marL="0" marR="0" marT="0" marB="0"/>
                </a:tc>
                <a:tc>
                  <a:txBody>
                    <a:bodyPr/>
                    <a:lstStyle/>
                    <a:p>
                      <a:pPr algn="ctr"/>
                      <a:r>
                        <a:rPr lang="en-IN" sz="1800"/>
                        <a:t>40</a:t>
                      </a:r>
                      <a:endParaRPr lang="en-IN" sz="1800"/>
                    </a:p>
                  </a:txBody>
                  <a:tcPr marL="0" marR="0" marT="0" marB="0"/>
                </a:tc>
              </a:tr>
              <a:tr h="600290">
                <a:tc>
                  <a:txBody>
                    <a:bodyPr/>
                    <a:lstStyle/>
                    <a:p>
                      <a:r>
                        <a:rPr lang="en-IN" sz="1800"/>
                        <a:t>Monozygotic twin of a schizophrenia patient</a:t>
                      </a:r>
                      <a:endParaRPr lang="en-IN" sz="1800"/>
                    </a:p>
                  </a:txBody>
                  <a:tcPr marL="0" marR="0" marT="0" marB="0"/>
                </a:tc>
                <a:tc>
                  <a:txBody>
                    <a:bodyPr/>
                    <a:lstStyle/>
                    <a:p>
                      <a:r>
                        <a:rPr lang="en-IN" sz="1800" dirty="0" smtClean="0"/>
                        <a:t>                      </a:t>
                      </a:r>
                      <a:r>
                        <a:rPr lang="en-IN" sz="1800" dirty="0" smtClean="0">
                          <a:solidFill>
                            <a:srgbClr val="FF0000"/>
                          </a:solidFill>
                        </a:rPr>
                        <a:t>47</a:t>
                      </a:r>
                      <a:endParaRPr lang="en-IN" sz="1800" dirty="0">
                        <a:solidFill>
                          <a:srgbClr val="FF0000"/>
                        </a:solidFill>
                      </a:endParaRPr>
                    </a:p>
                  </a:txBody>
                  <a:tcPr marL="0" marR="0" marT="0" marB="0"/>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042988" y="1027113"/>
            <a:ext cx="7024688" cy="241300"/>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en-IN" sz="4000" b="0" i="0" u="none" strike="noStrike" kern="1200" cap="none" spc="0" normalizeH="0" baseline="0" noProof="0" dirty="0">
              <a:ln>
                <a:noFill/>
              </a:ln>
              <a:solidFill>
                <a:schemeClr val="accent1"/>
              </a:solidFill>
              <a:effectLst/>
              <a:uLnTx/>
              <a:uFillTx/>
              <a:latin typeface="+mj-lt"/>
              <a:ea typeface="+mj-ea"/>
              <a:cs typeface="+mj-cs"/>
            </a:endParaRPr>
          </a:p>
        </p:txBody>
      </p:sp>
      <p:sp>
        <p:nvSpPr>
          <p:cNvPr id="3" name="Content Placeholder 2"/>
          <p:cNvSpPr>
            <a:spLocks noGrp="1"/>
          </p:cNvSpPr>
          <p:nvPr>
            <p:ph idx="1"/>
          </p:nvPr>
        </p:nvSpPr>
        <p:spPr>
          <a:xfrm>
            <a:off x="1042988" y="1700213"/>
            <a:ext cx="6777038" cy="4132263"/>
          </a:xfrm>
        </p:spPr>
        <p:txBody>
          <a:bodyPr vert="horz" wrap="square" lIns="91440" tIns="45720" rIns="91440" bIns="45720" numCol="1" rtlCol="0" anchor="t" anchorCtr="0" compatLnSpc="1">
            <a:normAutofit/>
          </a:bodyPr>
          <a:lstStyle/>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1" i="0" u="none" strike="noStrike" kern="1200" cap="none" spc="0" normalizeH="0" baseline="0" noProof="0" dirty="0">
                <a:ln>
                  <a:noFill/>
                </a:ln>
                <a:solidFill>
                  <a:schemeClr val="tx2"/>
                </a:solidFill>
                <a:effectLst/>
                <a:uLnTx/>
                <a:uFillTx/>
                <a:latin typeface="+mn-lt"/>
                <a:ea typeface="+mn-ea"/>
                <a:cs typeface="+mn-cs"/>
              </a:rPr>
              <a:t>Environmental factors</a:t>
            </a:r>
            <a:r>
              <a:rPr kumimoji="0" lang="en-IN" sz="2400" b="0" i="0" u="none" strike="noStrike" kern="1200" cap="none" spc="0" normalizeH="0" baseline="0" noProof="0" dirty="0">
                <a:ln>
                  <a:noFill/>
                </a:ln>
                <a:solidFill>
                  <a:schemeClr val="tx2"/>
                </a:solidFill>
                <a:effectLst/>
                <a:uLnTx/>
                <a:uFillTx/>
                <a:latin typeface="+mn-lt"/>
                <a:ea typeface="+mn-ea"/>
                <a:cs typeface="+mn-cs"/>
              </a:rPr>
              <a:t>:</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r>
              <a:rPr kumimoji="0" lang="en-IN" sz="2400" b="0" i="0" u="none" strike="noStrike" kern="1200" cap="none" spc="0" normalizeH="0" baseline="0" noProof="0" dirty="0">
                <a:ln>
                  <a:noFill/>
                </a:ln>
                <a:solidFill>
                  <a:schemeClr val="tx2"/>
                </a:solidFill>
                <a:effectLst/>
                <a:uLnTx/>
                <a:uFillTx/>
                <a:latin typeface="+mn-lt"/>
                <a:ea typeface="+mn-ea"/>
                <a:cs typeface="+mn-cs"/>
              </a:rPr>
              <a:t>-Complications of pregnancy </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r>
              <a:rPr kumimoji="0" lang="en-IN" sz="2400" b="0" i="0" u="none" strike="noStrike" kern="1200" cap="none" spc="0" normalizeH="0" baseline="0" noProof="0" dirty="0">
                <a:ln>
                  <a:noFill/>
                </a:ln>
                <a:solidFill>
                  <a:schemeClr val="tx2"/>
                </a:solidFill>
                <a:effectLst/>
                <a:uLnTx/>
                <a:uFillTx/>
                <a:latin typeface="+mn-lt"/>
                <a:ea typeface="+mn-ea"/>
                <a:cs typeface="+mn-cs"/>
              </a:rPr>
              <a:t>- neurodevelopmental difficulties</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r>
              <a:rPr kumimoji="0" lang="en-IN" sz="2400" b="0" i="0" u="none" strike="noStrike" kern="1200" cap="none" spc="0" normalizeH="0" baseline="0" noProof="0" dirty="0" smtClean="0">
                <a:ln>
                  <a:noFill/>
                </a:ln>
                <a:solidFill>
                  <a:schemeClr val="tx2"/>
                </a:solidFill>
                <a:effectLst/>
                <a:uLnTx/>
                <a:uFillTx/>
                <a:latin typeface="+mn-lt"/>
                <a:ea typeface="+mn-ea"/>
                <a:cs typeface="+mn-cs"/>
              </a:rPr>
              <a:t>-Disturbed </a:t>
            </a:r>
            <a:r>
              <a:rPr kumimoji="0" lang="en-IN" sz="2400" b="0" i="0" u="none" strike="noStrike" kern="1200" cap="none" spc="0" normalizeH="0" baseline="0" noProof="0" dirty="0">
                <a:ln>
                  <a:noFill/>
                </a:ln>
                <a:solidFill>
                  <a:schemeClr val="tx2"/>
                </a:solidFill>
                <a:effectLst/>
                <a:uLnTx/>
                <a:uFillTx/>
                <a:latin typeface="+mn-lt"/>
                <a:ea typeface="+mn-ea"/>
                <a:cs typeface="+mn-cs"/>
              </a:rPr>
              <a:t>childhood behaviour</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r>
              <a:rPr kumimoji="0" lang="en-IN" sz="2400" b="0" i="0" u="none" strike="noStrike" kern="1200" cap="none" spc="0" normalizeH="0" baseline="0" noProof="0" dirty="0">
                <a:ln>
                  <a:noFill/>
                </a:ln>
                <a:solidFill>
                  <a:schemeClr val="tx2"/>
                </a:solidFill>
                <a:effectLst/>
                <a:uLnTx/>
                <a:uFillTx/>
                <a:latin typeface="+mn-lt"/>
                <a:ea typeface="+mn-ea"/>
                <a:cs typeface="+mn-cs"/>
              </a:rPr>
              <a:t>-Maternal influenza in pregnancy and winter births</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r>
              <a:rPr kumimoji="0" lang="en-IN" sz="2400" b="0" i="0" u="none" strike="noStrike" kern="1200" cap="none" spc="0" normalizeH="0" baseline="0" noProof="0" dirty="0">
                <a:ln>
                  <a:noFill/>
                </a:ln>
                <a:solidFill>
                  <a:schemeClr val="tx2"/>
                </a:solidFill>
                <a:effectLst/>
                <a:uLnTx/>
                <a:uFillTx/>
                <a:latin typeface="+mn-lt"/>
                <a:ea typeface="+mn-ea"/>
                <a:cs typeface="+mn-cs"/>
              </a:rPr>
              <a:t>-Degree of urbanisation at birth</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042988" y="1027113"/>
            <a:ext cx="7024688" cy="1143000"/>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4000" b="0" i="0" u="none" strike="noStrike" kern="1200" cap="none" spc="0" normalizeH="0" baseline="0" noProof="0" dirty="0" smtClean="0">
                <a:ln>
                  <a:noFill/>
                </a:ln>
                <a:solidFill>
                  <a:schemeClr val="accent1"/>
                </a:solidFill>
                <a:effectLst/>
                <a:uLnTx/>
                <a:uFillTx/>
                <a:latin typeface="+mj-lt"/>
                <a:ea typeface="+mj-ea"/>
                <a:cs typeface="+mj-cs"/>
              </a:rPr>
              <a:t>Substance Abuse in Schizophrenia</a:t>
            </a:r>
            <a:endParaRPr kumimoji="0" lang="en-IN" sz="4000" b="0" i="0" u="none" strike="noStrike" kern="1200" cap="none" spc="0" normalizeH="0" baseline="0" noProof="0" dirty="0">
              <a:ln>
                <a:noFill/>
              </a:ln>
              <a:solidFill>
                <a:schemeClr val="accent1"/>
              </a:solidFill>
              <a:effectLst/>
              <a:uLnTx/>
              <a:uFillTx/>
              <a:latin typeface="+mj-lt"/>
              <a:ea typeface="+mj-ea"/>
              <a:cs typeface="+mj-cs"/>
            </a:endParaRPr>
          </a:p>
        </p:txBody>
      </p:sp>
      <p:sp>
        <p:nvSpPr>
          <p:cNvPr id="30723" name="Content Placeholder 2"/>
          <p:cNvSpPr>
            <a:spLocks noGrp="1"/>
          </p:cNvSpPr>
          <p:nvPr>
            <p:ph idx="1"/>
          </p:nvPr>
        </p:nvSpPr>
        <p:spPr>
          <a:xfrm>
            <a:off x="1042988" y="2324100"/>
            <a:ext cx="6777037" cy="3913188"/>
          </a:xfrm>
        </p:spPr>
        <p:txBody>
          <a:bodyPr vert="horz" wrap="square" lIns="91440" tIns="45720" rIns="91440" bIns="45720" anchor="t" anchorCtr="0"/>
          <a:p>
            <a:pPr eaLnBrk="1" hangingPunct="1"/>
            <a:r>
              <a:rPr lang="en-IN" altLang="x-none" b="1" dirty="0"/>
              <a:t>Nicotine </a:t>
            </a:r>
            <a:r>
              <a:rPr lang="en-IN" altLang="x-none" dirty="0"/>
              <a:t>: Up to 90 % patients may be dependent on nicotine. Apart from smoking-associated mortality, nicotine decreases the blood concentrations of some antipsychotics.</a:t>
            </a:r>
            <a:endParaRPr lang="en-IN" altLang="x-none" dirty="0"/>
          </a:p>
          <a:p>
            <a:pPr eaLnBrk="1" hangingPunct="1"/>
            <a:r>
              <a:rPr lang="en-IN" altLang="x-none" sz="2000" dirty="0"/>
              <a:t>Those reporting high levels of </a:t>
            </a:r>
            <a:r>
              <a:rPr lang="en-IN" altLang="x-none" sz="2000" b="1" dirty="0"/>
              <a:t>cannabis use </a:t>
            </a:r>
            <a:r>
              <a:rPr lang="en-IN" altLang="x-none" sz="2000" dirty="0"/>
              <a:t>(more than 50 occasions) were at sixfold increased risk of schizophrenia compared to nonusers.</a:t>
            </a:r>
            <a:endParaRPr lang="en-IN" altLang="x-none" sz="2000" dirty="0"/>
          </a:p>
          <a:p>
            <a:pPr eaLnBrk="1" hangingPunct="1"/>
            <a:r>
              <a:rPr sz="2000" dirty="0"/>
              <a:t>Comorbid </a:t>
            </a:r>
            <a:r>
              <a:rPr sz="2000" b="1" dirty="0"/>
              <a:t>Alcohol abuse is high.</a:t>
            </a:r>
            <a:endParaRPr lang="en-IN" altLang="x-none" sz="20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Rectangle 2"/>
          <p:cNvSpPr>
            <a:spLocks noGrp="1"/>
          </p:cNvSpPr>
          <p:nvPr>
            <p:ph type="title"/>
          </p:nvPr>
        </p:nvSpPr>
        <p:spPr/>
        <p:txBody>
          <a:bodyPr vert="horz" wrap="square" lIns="91440" tIns="45720" rIns="91440" bIns="45720" anchor="b" anchorCtr="0"/>
          <a:p>
            <a:pPr eaLnBrk="1" hangingPunct="1"/>
            <a:r>
              <a:rPr dirty="0"/>
              <a:t>Etiopathogenesis</a:t>
            </a:r>
            <a:endParaRPr dirty="0"/>
          </a:p>
        </p:txBody>
      </p:sp>
      <p:sp>
        <p:nvSpPr>
          <p:cNvPr id="31747" name="Rectangle 3"/>
          <p:cNvSpPr>
            <a:spLocks noGrp="1"/>
          </p:cNvSpPr>
          <p:nvPr>
            <p:ph idx="1"/>
          </p:nvPr>
        </p:nvSpPr>
        <p:spPr/>
        <p:txBody>
          <a:bodyPr vert="horz" wrap="square" lIns="91440" tIns="45720" rIns="91440" bIns="45720" anchor="t" anchorCtr="0"/>
          <a:p>
            <a:pPr eaLnBrk="1" hangingPunct="1"/>
            <a:r>
              <a:rPr dirty="0"/>
              <a:t>Schizophrenia is a misregulation of information in the brain</a:t>
            </a:r>
            <a:endParaRPr dirty="0"/>
          </a:p>
          <a:p>
            <a:pPr lvl="1" eaLnBrk="1" hangingPunct="1"/>
            <a:r>
              <a:rPr dirty="0"/>
              <a:t>Many different </a:t>
            </a:r>
            <a:r>
              <a:rPr b="1" dirty="0"/>
              <a:t>NT pathways </a:t>
            </a:r>
            <a:r>
              <a:rPr dirty="0"/>
              <a:t>are hypothesized to be involved in the biological basis of the disorder</a:t>
            </a:r>
            <a:endParaRPr dirty="0"/>
          </a:p>
          <a:p>
            <a:pPr lvl="1" eaLnBrk="1" hangingPunct="1"/>
            <a:r>
              <a:rPr b="1" dirty="0"/>
              <a:t>Genetics</a:t>
            </a:r>
            <a:r>
              <a:rPr dirty="0"/>
              <a:t> may be an important role</a:t>
            </a:r>
            <a:endParaRPr dirty="0"/>
          </a:p>
          <a:p>
            <a:pPr lvl="1" eaLnBrk="1" hangingPunct="1"/>
            <a:r>
              <a:rPr dirty="0"/>
              <a:t>The </a:t>
            </a:r>
            <a:r>
              <a:rPr b="1" dirty="0"/>
              <a:t>environment</a:t>
            </a:r>
            <a:r>
              <a:rPr dirty="0"/>
              <a:t>/ </a:t>
            </a:r>
            <a:r>
              <a:rPr b="1" dirty="0"/>
              <a:t>stress  triggers </a:t>
            </a:r>
            <a:r>
              <a:rPr dirty="0"/>
              <a:t>a possible genetic predisposition</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Rectangle 2"/>
          <p:cNvSpPr>
            <a:spLocks noGrp="1"/>
          </p:cNvSpPr>
          <p:nvPr>
            <p:ph type="title"/>
          </p:nvPr>
        </p:nvSpPr>
        <p:spPr/>
        <p:txBody>
          <a:bodyPr vert="horz" wrap="square" lIns="91440" tIns="45720" rIns="91440" bIns="45720" anchor="b" anchorCtr="0"/>
          <a:p>
            <a:pPr eaLnBrk="1" hangingPunct="1"/>
            <a:r>
              <a:rPr dirty="0"/>
              <a:t>Genes</a:t>
            </a:r>
            <a:endParaRPr dirty="0"/>
          </a:p>
        </p:txBody>
      </p:sp>
      <p:sp>
        <p:nvSpPr>
          <p:cNvPr id="43011" name="Rectangle 3"/>
          <p:cNvSpPr>
            <a:spLocks noGrp="1" noChangeArrowheads="1"/>
          </p:cNvSpPr>
          <p:nvPr>
            <p:ph idx="1"/>
          </p:nvPr>
        </p:nvSpPr>
        <p:spPr>
          <a:xfrm>
            <a:off x="1042988" y="2324100"/>
            <a:ext cx="6777038" cy="3508375"/>
          </a:xfrm>
        </p:spPr>
        <p:txBody>
          <a:bodyPr vert="horz" wrap="square" lIns="91440" tIns="45720" rIns="91440" bIns="45720" numCol="1" rtlCol="0" anchor="t" anchorCtr="0" compatLnSpc="1">
            <a:normAutofit fontScale="92500"/>
          </a:bodyPr>
          <a:lstStyle/>
          <a:p>
            <a:pPr marL="342900" marR="0" lvl="0" indent="-274320" algn="l" defTabSz="914400" rtl="0" eaLnBrk="1" fontAlgn="auto" latinLnBrk="0" hangingPunct="1">
              <a:lnSpc>
                <a:spcPct val="90000"/>
              </a:lnSpc>
              <a:spcBef>
                <a:spcPct val="20000"/>
              </a:spcBef>
              <a:spcAft>
                <a:spcPts val="0"/>
              </a:spcAft>
              <a:buClr>
                <a:schemeClr val="accent1"/>
              </a:buClr>
              <a:buSzPct val="76000"/>
              <a:buFont typeface="Wingdings 2" panose="05020102010507070707" pitchFamily="18" charset="2"/>
              <a:buChar char=""/>
              <a:defRPr/>
            </a:pPr>
            <a:r>
              <a:rPr kumimoji="0" lang="en-US" sz="2400" b="0" i="0" u="none" strike="noStrike" kern="1200" cap="none" spc="0" normalizeH="0" baseline="0" noProof="0" dirty="0">
                <a:ln>
                  <a:noFill/>
                </a:ln>
                <a:solidFill>
                  <a:schemeClr val="tx2"/>
                </a:solidFill>
                <a:effectLst/>
                <a:uLnTx/>
                <a:uFillTx/>
                <a:latin typeface="+mn-lt"/>
                <a:ea typeface="+mn-ea"/>
                <a:cs typeface="+mn-cs"/>
              </a:rPr>
              <a:t>Genes scattered across </a:t>
            </a:r>
            <a:r>
              <a:rPr kumimoji="0" lang="en-IN" sz="2400" b="0" i="0" u="none" strike="noStrike" kern="1200" cap="none" spc="0" normalizeH="0" baseline="0" noProof="0" dirty="0">
                <a:ln>
                  <a:noFill/>
                </a:ln>
                <a:solidFill>
                  <a:schemeClr val="tx2"/>
                </a:solidFill>
                <a:effectLst/>
                <a:uLnTx/>
                <a:uFillTx/>
                <a:latin typeface="+mn-lt"/>
                <a:ea typeface="+mn-ea"/>
                <a:cs typeface="+mn-cs"/>
              </a:rPr>
              <a:t>1q, 5q, 6p, 6q, 8p, 10p, 13q, 15q, and 22q</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90000"/>
              </a:lnSpc>
              <a:spcBef>
                <a:spcPct val="20000"/>
              </a:spcBef>
              <a:spcAft>
                <a:spcPts val="0"/>
              </a:spcAft>
              <a:buClr>
                <a:schemeClr val="accent1"/>
              </a:buClr>
              <a:buSzPct val="76000"/>
              <a:buFont typeface="Wingdings 2" panose="05020102010507070707" pitchFamily="18" charset="2"/>
              <a:buNone/>
              <a:defRPr/>
            </a:pPr>
            <a:endParaRPr kumimoji="0" lang="en-US"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90000"/>
              </a:lnSpc>
              <a:spcBef>
                <a:spcPct val="20000"/>
              </a:spcBef>
              <a:spcAft>
                <a:spcPts val="0"/>
              </a:spcAft>
              <a:buClr>
                <a:schemeClr val="accent1"/>
              </a:buClr>
              <a:buSzPct val="76000"/>
              <a:buFont typeface="Wingdings 2" panose="05020102010507070707" pitchFamily="18" charset="2"/>
              <a:buChar char=""/>
              <a:defRPr/>
            </a:pPr>
            <a:r>
              <a:rPr kumimoji="0" lang="en-US" sz="2400" b="0" i="0" u="none" strike="noStrike" kern="1200" cap="none" spc="0" normalizeH="0" baseline="0" noProof="0" dirty="0" smtClean="0">
                <a:ln>
                  <a:noFill/>
                </a:ln>
                <a:solidFill>
                  <a:schemeClr val="tx2"/>
                </a:solidFill>
                <a:effectLst/>
                <a:uLnTx/>
                <a:uFillTx/>
                <a:latin typeface="+mn-lt"/>
                <a:ea typeface="+mn-ea"/>
                <a:cs typeface="+mn-cs"/>
              </a:rPr>
              <a:t>Susceptible genes</a:t>
            </a:r>
            <a:endParaRPr kumimoji="0" lang="en-US" sz="2400" b="0" i="0" u="none" strike="noStrike" kern="1200" cap="none" spc="0" normalizeH="0" baseline="0" noProof="0" dirty="0">
              <a:ln>
                <a:noFill/>
              </a:ln>
              <a:solidFill>
                <a:schemeClr val="tx2"/>
              </a:solidFill>
              <a:effectLst/>
              <a:uLnTx/>
              <a:uFillTx/>
              <a:latin typeface="+mn-lt"/>
              <a:ea typeface="+mn-ea"/>
              <a:cs typeface="+mn-cs"/>
            </a:endParaRPr>
          </a:p>
          <a:p>
            <a:pPr marL="640080" marR="0" lvl="1" indent="-274320" algn="l" defTabSz="914400" rtl="0" eaLnBrk="1" fontAlgn="auto" latinLnBrk="0" hangingPunct="1">
              <a:lnSpc>
                <a:spcPct val="90000"/>
              </a:lnSpc>
              <a:spcBef>
                <a:spcPct val="20000"/>
              </a:spcBef>
              <a:spcAft>
                <a:spcPts val="0"/>
              </a:spcAft>
              <a:buClr>
                <a:schemeClr val="accent1"/>
              </a:buClr>
              <a:buSzPct val="76000"/>
              <a:buFont typeface="Wingdings 2" panose="05020102010507070707" pitchFamily="18" charset="2"/>
              <a:buChar char=""/>
              <a:defRPr/>
            </a:pPr>
            <a:r>
              <a:rPr kumimoji="0" lang="en-US" sz="2200" b="1" i="0" u="none" strike="noStrike" kern="1200" cap="none" spc="0" normalizeH="0" baseline="0" noProof="0" dirty="0" err="1">
                <a:ln>
                  <a:noFill/>
                </a:ln>
                <a:solidFill>
                  <a:schemeClr val="tx2"/>
                </a:solidFill>
                <a:effectLst/>
                <a:uLnTx/>
                <a:uFillTx/>
                <a:latin typeface="+mn-lt"/>
                <a:ea typeface="+mn-ea"/>
                <a:cs typeface="+mn-cs"/>
              </a:rPr>
              <a:t>Neuregulin</a:t>
            </a:r>
            <a:r>
              <a:rPr kumimoji="0" lang="en-US" sz="2200" b="1" i="0" u="none" strike="noStrike" kern="1200" cap="none" spc="0" normalizeH="0" baseline="0" noProof="0" dirty="0">
                <a:ln>
                  <a:noFill/>
                </a:ln>
                <a:solidFill>
                  <a:schemeClr val="tx2"/>
                </a:solidFill>
                <a:effectLst/>
                <a:uLnTx/>
                <a:uFillTx/>
                <a:latin typeface="+mn-lt"/>
                <a:ea typeface="+mn-ea"/>
                <a:cs typeface="+mn-cs"/>
              </a:rPr>
              <a:t> 1</a:t>
            </a:r>
            <a:r>
              <a:rPr kumimoji="0" lang="en-US" sz="2200" b="0" i="0" u="none" strike="noStrike" kern="1200" cap="none" spc="0" normalizeH="0" baseline="0" noProof="0" dirty="0">
                <a:ln>
                  <a:noFill/>
                </a:ln>
                <a:solidFill>
                  <a:schemeClr val="tx2"/>
                </a:solidFill>
                <a:effectLst/>
                <a:uLnTx/>
                <a:uFillTx/>
                <a:latin typeface="+mn-lt"/>
                <a:ea typeface="+mn-ea"/>
                <a:cs typeface="+mn-cs"/>
              </a:rPr>
              <a:t>: NMDA, GABA, &amp; Ach receptors</a:t>
            </a:r>
            <a:endParaRPr kumimoji="0" lang="en-US" sz="2200" b="0" i="0" u="none" strike="noStrike" kern="1200" cap="none" spc="0" normalizeH="0" baseline="0" noProof="0" dirty="0">
              <a:ln>
                <a:noFill/>
              </a:ln>
              <a:solidFill>
                <a:schemeClr val="tx2"/>
              </a:solidFill>
              <a:effectLst/>
              <a:uLnTx/>
              <a:uFillTx/>
              <a:latin typeface="+mn-lt"/>
              <a:ea typeface="+mn-ea"/>
              <a:cs typeface="+mn-cs"/>
            </a:endParaRPr>
          </a:p>
          <a:p>
            <a:pPr marL="640080" marR="0" lvl="1" indent="-274320" algn="l" defTabSz="914400" rtl="0" eaLnBrk="1" fontAlgn="auto" latinLnBrk="0" hangingPunct="1">
              <a:lnSpc>
                <a:spcPct val="90000"/>
              </a:lnSpc>
              <a:spcBef>
                <a:spcPct val="20000"/>
              </a:spcBef>
              <a:spcAft>
                <a:spcPts val="0"/>
              </a:spcAft>
              <a:buClr>
                <a:schemeClr val="accent1"/>
              </a:buClr>
              <a:buSzPct val="76000"/>
              <a:buFont typeface="Wingdings 2" panose="05020102010507070707" pitchFamily="18" charset="2"/>
              <a:buChar char=""/>
              <a:defRPr/>
            </a:pPr>
            <a:r>
              <a:rPr kumimoji="0" lang="en-US" sz="2200" b="1" i="0" u="none" strike="noStrike" kern="1200" cap="none" spc="0" normalizeH="0" baseline="0" noProof="0" dirty="0" err="1">
                <a:ln>
                  <a:noFill/>
                </a:ln>
                <a:solidFill>
                  <a:schemeClr val="tx2"/>
                </a:solidFill>
                <a:effectLst/>
                <a:uLnTx/>
                <a:uFillTx/>
                <a:latin typeface="+mn-lt"/>
                <a:ea typeface="+mn-ea"/>
                <a:cs typeface="+mn-cs"/>
              </a:rPr>
              <a:t>Dysbindin</a:t>
            </a:r>
            <a:r>
              <a:rPr kumimoji="0" lang="en-US" sz="2200" b="0" i="0" u="none" strike="noStrike" kern="1200" cap="none" spc="0" normalizeH="0" baseline="0" noProof="0" dirty="0">
                <a:ln>
                  <a:noFill/>
                </a:ln>
                <a:solidFill>
                  <a:schemeClr val="tx2"/>
                </a:solidFill>
                <a:effectLst/>
                <a:uLnTx/>
                <a:uFillTx/>
                <a:latin typeface="+mn-lt"/>
                <a:ea typeface="+mn-ea"/>
                <a:cs typeface="+mn-cs"/>
              </a:rPr>
              <a:t>: synaptic plasticity</a:t>
            </a:r>
            <a:endParaRPr kumimoji="0" lang="en-US" sz="2200" b="0" i="0" u="none" strike="noStrike" kern="1200" cap="none" spc="0" normalizeH="0" baseline="0" noProof="0" dirty="0">
              <a:ln>
                <a:noFill/>
              </a:ln>
              <a:solidFill>
                <a:schemeClr val="tx2"/>
              </a:solidFill>
              <a:effectLst/>
              <a:uLnTx/>
              <a:uFillTx/>
              <a:latin typeface="+mn-lt"/>
              <a:ea typeface="+mn-ea"/>
              <a:cs typeface="+mn-cs"/>
            </a:endParaRPr>
          </a:p>
          <a:p>
            <a:pPr marL="640080" marR="0" lvl="1" indent="-274320" algn="l" defTabSz="914400" rtl="0" eaLnBrk="1" fontAlgn="auto" latinLnBrk="0" hangingPunct="1">
              <a:lnSpc>
                <a:spcPct val="90000"/>
              </a:lnSpc>
              <a:spcBef>
                <a:spcPct val="20000"/>
              </a:spcBef>
              <a:spcAft>
                <a:spcPts val="0"/>
              </a:spcAft>
              <a:buClr>
                <a:schemeClr val="accent1"/>
              </a:buClr>
              <a:buSzPct val="76000"/>
              <a:buFont typeface="Wingdings 2" panose="05020102010507070707" pitchFamily="18" charset="2"/>
              <a:buChar char=""/>
              <a:defRPr/>
            </a:pPr>
            <a:r>
              <a:rPr kumimoji="0" lang="en-US" sz="2200" b="1" i="0" u="none" strike="noStrike" kern="1200" cap="none" spc="0" normalizeH="0" baseline="0" noProof="0" dirty="0">
                <a:ln>
                  <a:noFill/>
                </a:ln>
                <a:solidFill>
                  <a:schemeClr val="tx2"/>
                </a:solidFill>
                <a:effectLst/>
                <a:uLnTx/>
                <a:uFillTx/>
                <a:latin typeface="+mn-lt"/>
                <a:ea typeface="+mn-ea"/>
                <a:cs typeface="+mn-cs"/>
              </a:rPr>
              <a:t>Catechol-O-methyl </a:t>
            </a:r>
            <a:r>
              <a:rPr kumimoji="0" lang="en-US" sz="2200" b="1" i="0" u="none" strike="noStrike" kern="1200" cap="none" spc="0" normalizeH="0" baseline="0" noProof="0" dirty="0" err="1">
                <a:ln>
                  <a:noFill/>
                </a:ln>
                <a:solidFill>
                  <a:schemeClr val="tx2"/>
                </a:solidFill>
                <a:effectLst/>
                <a:uLnTx/>
                <a:uFillTx/>
                <a:latin typeface="+mn-lt"/>
                <a:ea typeface="+mn-ea"/>
                <a:cs typeface="+mn-cs"/>
              </a:rPr>
              <a:t>transferase</a:t>
            </a:r>
            <a:r>
              <a:rPr kumimoji="0" lang="en-US" sz="2200" b="0" i="0" u="none" strike="noStrike" kern="1200" cap="none" spc="0" normalizeH="0" baseline="0" noProof="0" dirty="0">
                <a:ln>
                  <a:noFill/>
                </a:ln>
                <a:solidFill>
                  <a:schemeClr val="tx2"/>
                </a:solidFill>
                <a:effectLst/>
                <a:uLnTx/>
                <a:uFillTx/>
                <a:latin typeface="+mn-lt"/>
                <a:ea typeface="+mn-ea"/>
                <a:cs typeface="+mn-cs"/>
              </a:rPr>
              <a:t>: DA </a:t>
            </a:r>
            <a:r>
              <a:rPr kumimoji="0" lang="en-US" sz="2200" b="0" i="0" u="none" strike="noStrike" kern="1200" cap="none" spc="0" normalizeH="0" baseline="0" noProof="0" dirty="0" err="1">
                <a:ln>
                  <a:noFill/>
                </a:ln>
                <a:solidFill>
                  <a:schemeClr val="tx2"/>
                </a:solidFill>
                <a:effectLst/>
                <a:uLnTx/>
                <a:uFillTx/>
                <a:latin typeface="+mn-lt"/>
                <a:ea typeface="+mn-ea"/>
                <a:cs typeface="+mn-cs"/>
              </a:rPr>
              <a:t>metabol</a:t>
            </a:r>
            <a:r>
              <a:rPr kumimoji="0" lang="en-US" sz="2200" b="0" i="0" u="none" strike="noStrike" kern="1200" cap="none" spc="0" normalizeH="0" baseline="0" noProof="0" dirty="0">
                <a:ln>
                  <a:noFill/>
                </a:ln>
                <a:solidFill>
                  <a:schemeClr val="tx2"/>
                </a:solidFill>
                <a:effectLst/>
                <a:uLnTx/>
                <a:uFillTx/>
                <a:latin typeface="+mn-lt"/>
                <a:ea typeface="+mn-ea"/>
                <a:cs typeface="+mn-cs"/>
              </a:rPr>
              <a:t>.</a:t>
            </a:r>
            <a:endParaRPr kumimoji="0" lang="en-US" sz="2200" b="0" i="0" u="none" strike="noStrike" kern="1200" cap="none" spc="0" normalizeH="0" baseline="0" noProof="0" dirty="0">
              <a:ln>
                <a:noFill/>
              </a:ln>
              <a:solidFill>
                <a:schemeClr val="tx2"/>
              </a:solidFill>
              <a:effectLst/>
              <a:uLnTx/>
              <a:uFillTx/>
              <a:latin typeface="+mn-lt"/>
              <a:ea typeface="+mn-ea"/>
              <a:cs typeface="+mn-cs"/>
            </a:endParaRPr>
          </a:p>
          <a:p>
            <a:pPr marL="640080" marR="0" lvl="1" indent="-274320" algn="l" defTabSz="914400" rtl="0" eaLnBrk="1" fontAlgn="auto" latinLnBrk="0" hangingPunct="1">
              <a:lnSpc>
                <a:spcPct val="90000"/>
              </a:lnSpc>
              <a:spcBef>
                <a:spcPct val="20000"/>
              </a:spcBef>
              <a:spcAft>
                <a:spcPts val="0"/>
              </a:spcAft>
              <a:buClr>
                <a:schemeClr val="accent1"/>
              </a:buClr>
              <a:buSzPct val="76000"/>
              <a:buFont typeface="Wingdings 2" panose="05020102010507070707" pitchFamily="18" charset="2"/>
              <a:buChar char=""/>
              <a:defRPr/>
            </a:pPr>
            <a:r>
              <a:rPr kumimoji="0" lang="en-US" sz="2200" b="1" i="0" u="none" strike="noStrike" kern="1200" cap="none" spc="0" normalizeH="0" baseline="0" noProof="0" dirty="0">
                <a:ln>
                  <a:noFill/>
                </a:ln>
                <a:solidFill>
                  <a:schemeClr val="tx2"/>
                </a:solidFill>
                <a:effectLst/>
                <a:uLnTx/>
                <a:uFillTx/>
                <a:latin typeface="+mn-lt"/>
                <a:ea typeface="+mn-ea"/>
                <a:cs typeface="+mn-cs"/>
              </a:rPr>
              <a:t>G72</a:t>
            </a:r>
            <a:r>
              <a:rPr kumimoji="0" lang="en-US" sz="2200" b="0" i="0" u="none" strike="noStrike" kern="1200" cap="none" spc="0" normalizeH="0" baseline="0" noProof="0" dirty="0">
                <a:ln>
                  <a:noFill/>
                </a:ln>
                <a:solidFill>
                  <a:schemeClr val="tx2"/>
                </a:solidFill>
                <a:effectLst/>
                <a:uLnTx/>
                <a:uFillTx/>
                <a:latin typeface="+mn-lt"/>
                <a:ea typeface="+mn-ea"/>
                <a:cs typeface="+mn-cs"/>
              </a:rPr>
              <a:t>: regulates </a:t>
            </a:r>
            <a:r>
              <a:rPr kumimoji="0" lang="en-US" sz="2200" b="0" i="0" u="none" strike="noStrike" kern="1200" cap="none" spc="0" normalizeH="0" baseline="0" noProof="0" dirty="0" err="1">
                <a:ln>
                  <a:noFill/>
                </a:ln>
                <a:solidFill>
                  <a:schemeClr val="tx2"/>
                </a:solidFill>
                <a:effectLst/>
                <a:uLnTx/>
                <a:uFillTx/>
                <a:latin typeface="+mn-lt"/>
                <a:ea typeface="+mn-ea"/>
                <a:cs typeface="+mn-cs"/>
              </a:rPr>
              <a:t>glutamatergic</a:t>
            </a:r>
            <a:r>
              <a:rPr kumimoji="0" lang="en-US" sz="2200" b="0" i="0" u="none" strike="noStrike" kern="1200" cap="none" spc="0" normalizeH="0" baseline="0" noProof="0" dirty="0">
                <a:ln>
                  <a:noFill/>
                </a:ln>
                <a:solidFill>
                  <a:schemeClr val="tx2"/>
                </a:solidFill>
                <a:effectLst/>
                <a:uLnTx/>
                <a:uFillTx/>
                <a:latin typeface="+mn-lt"/>
                <a:ea typeface="+mn-ea"/>
                <a:cs typeface="+mn-cs"/>
              </a:rPr>
              <a:t> activity</a:t>
            </a:r>
            <a:endParaRPr kumimoji="0" lang="en-US" sz="2200" b="0" i="0" u="none" strike="noStrike" kern="1200" cap="none" spc="0" normalizeH="0" baseline="0" noProof="0" dirty="0">
              <a:ln>
                <a:noFill/>
              </a:ln>
              <a:solidFill>
                <a:schemeClr val="tx2"/>
              </a:solidFill>
              <a:effectLst/>
              <a:uLnTx/>
              <a:uFillTx/>
              <a:latin typeface="+mn-lt"/>
              <a:ea typeface="+mn-ea"/>
              <a:cs typeface="+mn-cs"/>
            </a:endParaRPr>
          </a:p>
          <a:p>
            <a:pPr marL="640080" marR="0" lvl="1" indent="-274320" algn="l" defTabSz="914400" rtl="0" eaLnBrk="1" fontAlgn="auto" latinLnBrk="0" hangingPunct="1">
              <a:lnSpc>
                <a:spcPct val="90000"/>
              </a:lnSpc>
              <a:spcBef>
                <a:spcPct val="20000"/>
              </a:spcBef>
              <a:spcAft>
                <a:spcPts val="0"/>
              </a:spcAft>
              <a:buClr>
                <a:schemeClr val="accent1"/>
              </a:buClr>
              <a:buSzPct val="76000"/>
              <a:buFont typeface="Wingdings 2" panose="05020102010507070707" pitchFamily="18" charset="2"/>
              <a:buChar char=""/>
              <a:defRPr/>
            </a:pPr>
            <a:r>
              <a:rPr kumimoji="0" lang="en-US" sz="2200" b="0" i="0" u="none" strike="noStrike" kern="1200" cap="none" spc="0" normalizeH="0" baseline="0" noProof="0" dirty="0">
                <a:ln>
                  <a:noFill/>
                </a:ln>
                <a:solidFill>
                  <a:schemeClr val="tx2"/>
                </a:solidFill>
                <a:effectLst/>
                <a:uLnTx/>
                <a:uFillTx/>
                <a:latin typeface="+mn-lt"/>
                <a:ea typeface="+mn-ea"/>
                <a:cs typeface="+mn-cs"/>
              </a:rPr>
              <a:t>Others: myelination, glial function</a:t>
            </a:r>
            <a:endParaRPr kumimoji="0" lang="en-US" sz="22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90000"/>
              </a:lnSpc>
              <a:spcBef>
                <a:spcPct val="20000"/>
              </a:spcBef>
              <a:spcAft>
                <a:spcPts val="0"/>
              </a:spcAft>
              <a:buClr>
                <a:schemeClr val="accent1"/>
              </a:buClr>
              <a:buSzPct val="76000"/>
              <a:buFont typeface="Wingdings 2" panose="05020102010507070707" pitchFamily="18" charset="2"/>
              <a:buChar char=""/>
              <a:defRPr/>
            </a:pPr>
            <a:endParaRPr kumimoji="0" lang="en-US" sz="2400" b="0" i="0" u="none" strike="noStrike" kern="1200" cap="none" spc="0" normalizeH="0" baseline="0" noProof="0" dirty="0" smtClean="0">
              <a:ln>
                <a:noFill/>
              </a:ln>
              <a:solidFill>
                <a:schemeClr val="tx2"/>
              </a:solidFill>
              <a:effectLst/>
              <a:uLnTx/>
              <a:uFillTx/>
              <a:latin typeface="+mn-lt"/>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Rectangle 2"/>
          <p:cNvSpPr>
            <a:spLocks noGrp="1" noChangeArrowheads="1"/>
          </p:cNvSpPr>
          <p:nvPr>
            <p:ph type="title"/>
          </p:nvPr>
        </p:nvSpPr>
        <p:spPr>
          <a:xfrm>
            <a:off x="1042988" y="1027113"/>
            <a:ext cx="7024688" cy="673100"/>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4000" b="0" i="0" u="none" strike="noStrike" kern="1200" cap="none" spc="0" normalizeH="0" baseline="0" noProof="0" dirty="0" smtClean="0">
                <a:ln>
                  <a:noFill/>
                </a:ln>
                <a:solidFill>
                  <a:schemeClr val="accent1"/>
                </a:solidFill>
                <a:effectLst/>
                <a:uLnTx/>
                <a:uFillTx/>
                <a:latin typeface="+mj-lt"/>
                <a:ea typeface="+mj-ea"/>
                <a:cs typeface="+mj-cs"/>
              </a:rPr>
              <a:t>Neurotransmitters</a:t>
            </a:r>
            <a:endParaRPr kumimoji="0" lang="en-US" sz="4000" b="0" i="0" u="none" strike="noStrike" kern="1200" cap="none" spc="0" normalizeH="0" baseline="0" noProof="0" dirty="0" smtClean="0">
              <a:ln>
                <a:noFill/>
              </a:ln>
              <a:solidFill>
                <a:schemeClr val="accent1"/>
              </a:solidFill>
              <a:effectLst/>
              <a:uLnTx/>
              <a:uFillTx/>
              <a:latin typeface="+mj-lt"/>
              <a:ea typeface="+mj-ea"/>
              <a:cs typeface="+mj-cs"/>
            </a:endParaRPr>
          </a:p>
        </p:txBody>
      </p:sp>
      <p:sp>
        <p:nvSpPr>
          <p:cNvPr id="33795" name="Rectangle 3"/>
          <p:cNvSpPr>
            <a:spLocks noGrp="1"/>
          </p:cNvSpPr>
          <p:nvPr>
            <p:ph idx="1"/>
          </p:nvPr>
        </p:nvSpPr>
        <p:spPr>
          <a:xfrm>
            <a:off x="1042988" y="2133600"/>
            <a:ext cx="6777037" cy="3698875"/>
          </a:xfrm>
        </p:spPr>
        <p:txBody>
          <a:bodyPr vert="horz" wrap="square" lIns="91440" tIns="45720" rIns="91440" bIns="45720" anchor="t" anchorCtr="0"/>
          <a:p>
            <a:pPr eaLnBrk="1" hangingPunct="1">
              <a:lnSpc>
                <a:spcPct val="90000"/>
              </a:lnSpc>
            </a:pPr>
            <a:r>
              <a:rPr b="1" dirty="0"/>
              <a:t>DOPAMINE</a:t>
            </a:r>
            <a:r>
              <a:rPr dirty="0"/>
              <a:t> : </a:t>
            </a:r>
            <a:endParaRPr dirty="0"/>
          </a:p>
          <a:p>
            <a:pPr eaLnBrk="1" hangingPunct="1">
              <a:lnSpc>
                <a:spcPct val="90000"/>
              </a:lnSpc>
            </a:pPr>
            <a:r>
              <a:rPr dirty="0"/>
              <a:t>Original theory proposed that an over activation of DA led to schizophrenic symptoms</a:t>
            </a:r>
            <a:endParaRPr dirty="0"/>
          </a:p>
          <a:p>
            <a:pPr eaLnBrk="1" hangingPunct="1">
              <a:lnSpc>
                <a:spcPct val="90000"/>
              </a:lnSpc>
            </a:pPr>
            <a:r>
              <a:rPr dirty="0"/>
              <a:t>More recently it has been hypothesized that </a:t>
            </a:r>
            <a:endParaRPr dirty="0"/>
          </a:p>
          <a:p>
            <a:pPr lvl="1" eaLnBrk="1" hangingPunct="1">
              <a:lnSpc>
                <a:spcPct val="90000"/>
              </a:lnSpc>
            </a:pPr>
            <a:r>
              <a:rPr dirty="0"/>
              <a:t>Positive symptoms are caused by an over activation of specific DA pathways</a:t>
            </a:r>
            <a:endParaRPr dirty="0"/>
          </a:p>
          <a:p>
            <a:pPr lvl="1" eaLnBrk="1" hangingPunct="1">
              <a:lnSpc>
                <a:spcPct val="90000"/>
              </a:lnSpc>
            </a:pPr>
            <a:r>
              <a:rPr dirty="0"/>
              <a:t>Negative symptoms arise from and under activation of different DA pathways</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useBgFill="1">
        <p:nvSpPr>
          <p:cNvPr id="179202" name="Rectangle 2"/>
          <p:cNvSpPr>
            <a:spLocks noChangeArrowheads="1"/>
          </p:cNvSpPr>
          <p:nvPr/>
        </p:nvSpPr>
        <p:spPr bwMode="auto">
          <a:xfrm>
            <a:off x="6664325" y="5497513"/>
            <a:ext cx="2290763" cy="704850"/>
          </a:xfrm>
          <a:prstGeom prst="rect">
            <a:avLst/>
          </a:prstGeom>
          <a:ln w="12700">
            <a:noFill/>
            <a:miter lim="800000"/>
          </a:ln>
          <a:effectLst/>
        </p:spPr>
        <p:txBody>
          <a:bodyPr wrap="none" lIns="90488" tIns="44450" rIns="90488" bIns="44450">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rPr>
              <a:t>Hyperactivity:</a:t>
            </a:r>
            <a:br>
              <a:rPr kumimoji="0" lang="en-US" sz="20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rPr>
            </a:br>
            <a:r>
              <a:rPr kumimoji="0" lang="en-US" sz="20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rPr>
              <a:t>positive symptoms</a:t>
            </a:r>
            <a:endParaRPr kumimoji="0" lang="en-US" sz="20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endParaRPr>
          </a:p>
        </p:txBody>
      </p:sp>
      <p:grpSp>
        <p:nvGrpSpPr>
          <p:cNvPr id="2" name="Group 3"/>
          <p:cNvGrpSpPr/>
          <p:nvPr/>
        </p:nvGrpSpPr>
        <p:grpSpPr>
          <a:xfrm>
            <a:off x="3560763" y="3251200"/>
            <a:ext cx="1781175" cy="1233488"/>
            <a:chOff x="642" y="1768"/>
            <a:chExt cx="986" cy="633"/>
          </a:xfrm>
        </p:grpSpPr>
        <p:sp>
          <p:nvSpPr>
            <p:cNvPr id="11299" name="Arc 4"/>
            <p:cNvSpPr/>
            <p:nvPr/>
          </p:nvSpPr>
          <p:spPr bwMode="auto">
            <a:xfrm rot="480000">
              <a:off x="642" y="2067"/>
              <a:ext cx="986" cy="27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rgbClr val="99CCFF"/>
              </a:solidFill>
              <a:rou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1300" name="Arc 5"/>
            <p:cNvSpPr/>
            <p:nvPr/>
          </p:nvSpPr>
          <p:spPr bwMode="auto">
            <a:xfrm rot="480000">
              <a:off x="920" y="1768"/>
              <a:ext cx="212" cy="50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rgbClr val="99CCFF"/>
              </a:solidFill>
              <a:rou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1301" name="Arc 6"/>
            <p:cNvSpPr/>
            <p:nvPr/>
          </p:nvSpPr>
          <p:spPr bwMode="auto">
            <a:xfrm rot="-420000">
              <a:off x="812" y="2269"/>
              <a:ext cx="212" cy="132"/>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1" y="21435"/>
                  </a:moveTo>
                  <a:cubicBezTo>
                    <a:pt x="89" y="9610"/>
                    <a:pt x="9672" y="55"/>
                    <a:pt x="21498" y="0"/>
                  </a:cubicBezTo>
                </a:path>
                <a:path w="21599" h="21600" stroke="0" extrusionOk="0">
                  <a:moveTo>
                    <a:pt x="-1" y="21435"/>
                  </a:moveTo>
                  <a:cubicBezTo>
                    <a:pt x="89" y="9610"/>
                    <a:pt x="9672" y="55"/>
                    <a:pt x="21498" y="0"/>
                  </a:cubicBezTo>
                  <a:lnTo>
                    <a:pt x="21599" y="21600"/>
                  </a:lnTo>
                  <a:close/>
                </a:path>
              </a:pathLst>
            </a:custGeom>
            <a:noFill/>
            <a:ln w="38100" cap="rnd">
              <a:solidFill>
                <a:srgbClr val="99CCFF"/>
              </a:solidFill>
              <a:round/>
              <a:head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grpSp>
      <p:sp>
        <p:nvSpPr>
          <p:cNvPr id="34820" name="Rectangle 7"/>
          <p:cNvSpPr>
            <a:spLocks noGrp="1" noRot="1"/>
          </p:cNvSpPr>
          <p:nvPr>
            <p:ph type="title"/>
          </p:nvPr>
        </p:nvSpPr>
        <p:spPr>
          <a:solidFill>
            <a:srgbClr val="FF00FF">
              <a:alpha val="100000"/>
            </a:srgbClr>
          </a:solidFill>
        </p:spPr>
        <p:txBody>
          <a:bodyPr vert="horz" wrap="square" lIns="91440" tIns="45720" rIns="91440" bIns="45720" anchor="ctr" anchorCtr="0"/>
          <a:p>
            <a:pPr eaLnBrk="1" hangingPunct="1"/>
            <a:r>
              <a:rPr b="1" dirty="0"/>
              <a:t>Dopamine Pathway In Brain</a:t>
            </a:r>
            <a:endParaRPr b="1" dirty="0"/>
          </a:p>
        </p:txBody>
      </p:sp>
      <p:sp>
        <p:nvSpPr>
          <p:cNvPr id="11269" name="Rectangle 8"/>
          <p:cNvSpPr>
            <a:spLocks noChangeArrowheads="1"/>
          </p:cNvSpPr>
          <p:nvPr/>
        </p:nvSpPr>
        <p:spPr bwMode="auto">
          <a:xfrm>
            <a:off x="711200" y="6248400"/>
            <a:ext cx="1897063" cy="457200"/>
          </a:xfrm>
          <a:prstGeom prst="rect">
            <a:avLst/>
          </a:prstGeom>
          <a:noFill/>
          <a:ln w="12700">
            <a:noFill/>
            <a:miter lim="800000"/>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IN"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1270" name="Rectangle 9"/>
          <p:cNvSpPr>
            <a:spLocks noChangeArrowheads="1"/>
          </p:cNvSpPr>
          <p:nvPr/>
        </p:nvSpPr>
        <p:spPr bwMode="auto">
          <a:xfrm>
            <a:off x="3149600" y="6248400"/>
            <a:ext cx="2844800" cy="457200"/>
          </a:xfrm>
          <a:prstGeom prst="rect">
            <a:avLst/>
          </a:prstGeom>
          <a:noFill/>
          <a:ln w="12700">
            <a:noFill/>
            <a:miter lim="800000"/>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IN"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pic>
        <p:nvPicPr>
          <p:cNvPr id="34823" name="Picture 10"/>
          <p:cNvPicPr>
            <a:picLocks noChangeAspect="1"/>
          </p:cNvPicPr>
          <p:nvPr/>
        </p:nvPicPr>
        <p:blipFill>
          <a:blip r:embed="rId1"/>
          <a:srcRect b="22127"/>
          <a:stretch>
            <a:fillRect/>
          </a:stretch>
        </p:blipFill>
        <p:spPr>
          <a:xfrm>
            <a:off x="3025775" y="2476500"/>
            <a:ext cx="4400550" cy="3441700"/>
          </a:xfrm>
          <a:prstGeom prst="rect">
            <a:avLst/>
          </a:prstGeom>
          <a:noFill/>
          <a:ln w="9525">
            <a:noFill/>
          </a:ln>
        </p:spPr>
      </p:pic>
      <p:grpSp>
        <p:nvGrpSpPr>
          <p:cNvPr id="3" name="Group 11"/>
          <p:cNvGrpSpPr/>
          <p:nvPr/>
        </p:nvGrpSpPr>
        <p:grpSpPr>
          <a:xfrm>
            <a:off x="3497263" y="3206750"/>
            <a:ext cx="1806575" cy="1284288"/>
            <a:chOff x="283" y="2580"/>
            <a:chExt cx="1122" cy="777"/>
          </a:xfrm>
        </p:grpSpPr>
        <p:grpSp>
          <p:nvGrpSpPr>
            <p:cNvPr id="34843" name="Group 12"/>
            <p:cNvGrpSpPr/>
            <p:nvPr/>
          </p:nvGrpSpPr>
          <p:grpSpPr>
            <a:xfrm>
              <a:off x="283" y="2580"/>
              <a:ext cx="1122" cy="777"/>
              <a:chOff x="642" y="1768"/>
              <a:chExt cx="986" cy="633"/>
            </a:xfrm>
          </p:grpSpPr>
          <p:sp>
            <p:nvSpPr>
              <p:cNvPr id="11296" name="Arc 13"/>
              <p:cNvSpPr/>
              <p:nvPr/>
            </p:nvSpPr>
            <p:spPr bwMode="auto">
              <a:xfrm rot="480000">
                <a:off x="642" y="2067"/>
                <a:ext cx="986" cy="27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a:solidFill>
                  <a:schemeClr val="bg1"/>
                </a:solidFill>
                <a:prstDash val="lgDash"/>
                <a:rou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1297" name="Arc 14"/>
              <p:cNvSpPr/>
              <p:nvPr/>
            </p:nvSpPr>
            <p:spPr bwMode="auto">
              <a:xfrm rot="480000">
                <a:off x="920" y="1768"/>
                <a:ext cx="212" cy="50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a:solidFill>
                  <a:schemeClr val="bg1"/>
                </a:solidFill>
                <a:prstDash val="lgDash"/>
                <a:rou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1298" name="Arc 15"/>
              <p:cNvSpPr/>
              <p:nvPr/>
            </p:nvSpPr>
            <p:spPr bwMode="auto">
              <a:xfrm rot="-420000">
                <a:off x="812" y="2269"/>
                <a:ext cx="212" cy="132"/>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1" y="21435"/>
                    </a:moveTo>
                    <a:cubicBezTo>
                      <a:pt x="89" y="9610"/>
                      <a:pt x="9672" y="55"/>
                      <a:pt x="21498" y="0"/>
                    </a:cubicBezTo>
                  </a:path>
                  <a:path w="21599" h="21600" stroke="0" extrusionOk="0">
                    <a:moveTo>
                      <a:pt x="-1" y="21435"/>
                    </a:moveTo>
                    <a:cubicBezTo>
                      <a:pt x="89" y="9610"/>
                      <a:pt x="9672" y="55"/>
                      <a:pt x="21498" y="0"/>
                    </a:cubicBezTo>
                    <a:lnTo>
                      <a:pt x="21599" y="21600"/>
                    </a:lnTo>
                    <a:close/>
                  </a:path>
                </a:pathLst>
              </a:custGeom>
              <a:noFill/>
              <a:ln w="38100">
                <a:solidFill>
                  <a:schemeClr val="bg1"/>
                </a:solidFill>
                <a:prstDash val="lgDash"/>
                <a:round/>
                <a:head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grpSp>
        <p:grpSp>
          <p:nvGrpSpPr>
            <p:cNvPr id="34844" name="Group 16"/>
            <p:cNvGrpSpPr/>
            <p:nvPr/>
          </p:nvGrpSpPr>
          <p:grpSpPr>
            <a:xfrm>
              <a:off x="283" y="2580"/>
              <a:ext cx="1122" cy="777"/>
              <a:chOff x="642" y="1768"/>
              <a:chExt cx="986" cy="633"/>
            </a:xfrm>
          </p:grpSpPr>
          <p:sp useBgFill="1">
            <p:nvSpPr>
              <p:cNvPr id="11293" name="Arc 17"/>
              <p:cNvSpPr/>
              <p:nvPr/>
            </p:nvSpPr>
            <p:spPr bwMode="auto">
              <a:xfrm rot="480000">
                <a:off x="642" y="2067"/>
                <a:ext cx="986" cy="27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ln w="28575">
                <a:solidFill>
                  <a:schemeClr val="accent2"/>
                </a:solidFill>
                <a:prstDash val="lgDash"/>
                <a:rou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useBgFill="1">
            <p:nvSpPr>
              <p:cNvPr id="11294" name="Arc 18"/>
              <p:cNvSpPr/>
              <p:nvPr/>
            </p:nvSpPr>
            <p:spPr bwMode="auto">
              <a:xfrm rot="480000">
                <a:off x="920" y="1768"/>
                <a:ext cx="212" cy="50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ln w="28575">
                <a:solidFill>
                  <a:schemeClr val="accent2"/>
                </a:solidFill>
                <a:prstDash val="lgDash"/>
                <a:rou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useBgFill="1">
            <p:nvSpPr>
              <p:cNvPr id="11295" name="Arc 19"/>
              <p:cNvSpPr/>
              <p:nvPr/>
            </p:nvSpPr>
            <p:spPr bwMode="auto">
              <a:xfrm rot="-420000">
                <a:off x="812" y="2269"/>
                <a:ext cx="212" cy="132"/>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1" y="21435"/>
                    </a:moveTo>
                    <a:cubicBezTo>
                      <a:pt x="89" y="9610"/>
                      <a:pt x="9672" y="55"/>
                      <a:pt x="21498" y="0"/>
                    </a:cubicBezTo>
                  </a:path>
                  <a:path w="21599" h="21600" stroke="0" extrusionOk="0">
                    <a:moveTo>
                      <a:pt x="-1" y="21435"/>
                    </a:moveTo>
                    <a:cubicBezTo>
                      <a:pt x="89" y="9610"/>
                      <a:pt x="9672" y="55"/>
                      <a:pt x="21498" y="0"/>
                    </a:cubicBezTo>
                    <a:lnTo>
                      <a:pt x="21599" y="21600"/>
                    </a:lnTo>
                    <a:close/>
                  </a:path>
                </a:pathLst>
              </a:custGeom>
              <a:ln w="28575">
                <a:solidFill>
                  <a:schemeClr val="accent2"/>
                </a:solidFill>
                <a:prstDash val="lgDash"/>
                <a:round/>
                <a:head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grpSp>
      </p:grpSp>
      <p:sp>
        <p:nvSpPr>
          <p:cNvPr id="179220" name="Arc 20"/>
          <p:cNvSpPr/>
          <p:nvPr/>
        </p:nvSpPr>
        <p:spPr bwMode="auto">
          <a:xfrm rot="10021382">
            <a:off x="5194300" y="3422650"/>
            <a:ext cx="877888" cy="862013"/>
          </a:xfrm>
          <a:custGeom>
            <a:avLst/>
            <a:gdLst>
              <a:gd name="T0" fmla="*/ 2147483647 w 21600"/>
              <a:gd name="T1" fmla="*/ 0 h 24193"/>
              <a:gd name="T2" fmla="*/ 2147483647 w 21600"/>
              <a:gd name="T3" fmla="*/ 2147483647 h 24193"/>
              <a:gd name="T4" fmla="*/ 0 w 21600"/>
              <a:gd name="T5" fmla="*/ 2147483647 h 24193"/>
              <a:gd name="T6" fmla="*/ 0 60000 65536"/>
              <a:gd name="T7" fmla="*/ 0 60000 65536"/>
              <a:gd name="T8" fmla="*/ 0 60000 65536"/>
              <a:gd name="T9" fmla="*/ 0 w 21600"/>
              <a:gd name="T10" fmla="*/ 0 h 24193"/>
              <a:gd name="T11" fmla="*/ 21600 w 21600"/>
              <a:gd name="T12" fmla="*/ 24193 h 24193"/>
            </a:gdLst>
            <a:ahLst/>
            <a:cxnLst>
              <a:cxn ang="T6">
                <a:pos x="T0" y="T1"/>
              </a:cxn>
              <a:cxn ang="T7">
                <a:pos x="T2" y="T3"/>
              </a:cxn>
              <a:cxn ang="T8">
                <a:pos x="T4" y="T5"/>
              </a:cxn>
            </a:cxnLst>
            <a:rect l="T9" t="T10" r="T11" b="T12"/>
            <a:pathLst>
              <a:path w="21600" h="24193" fill="none" extrusionOk="0">
                <a:moveTo>
                  <a:pt x="20990" y="-1"/>
                </a:moveTo>
                <a:cubicBezTo>
                  <a:pt x="21395" y="1667"/>
                  <a:pt x="21600" y="3377"/>
                  <a:pt x="21600" y="5093"/>
                </a:cubicBezTo>
                <a:cubicBezTo>
                  <a:pt x="21600" y="13102"/>
                  <a:pt x="17168" y="20453"/>
                  <a:pt x="10086" y="24193"/>
                </a:cubicBezTo>
              </a:path>
              <a:path w="21600" h="24193" stroke="0" extrusionOk="0">
                <a:moveTo>
                  <a:pt x="20990" y="-1"/>
                </a:moveTo>
                <a:cubicBezTo>
                  <a:pt x="21395" y="1667"/>
                  <a:pt x="21600" y="3377"/>
                  <a:pt x="21600" y="5093"/>
                </a:cubicBezTo>
                <a:cubicBezTo>
                  <a:pt x="21600" y="13102"/>
                  <a:pt x="17168" y="20453"/>
                  <a:pt x="10086" y="24193"/>
                </a:cubicBezTo>
                <a:lnTo>
                  <a:pt x="0" y="5093"/>
                </a:lnTo>
                <a:close/>
              </a:path>
            </a:pathLst>
          </a:custGeom>
          <a:noFill/>
          <a:ln w="38100" cap="rnd">
            <a:solidFill>
              <a:srgbClr val="99CCFF"/>
            </a:solidFill>
            <a:rou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79221" name="Arc 21"/>
          <p:cNvSpPr/>
          <p:nvPr/>
        </p:nvSpPr>
        <p:spPr bwMode="auto">
          <a:xfrm flipV="1">
            <a:off x="4665663" y="4478338"/>
            <a:ext cx="223838" cy="373063"/>
          </a:xfrm>
          <a:custGeom>
            <a:avLst/>
            <a:gdLst>
              <a:gd name="T0" fmla="*/ 0 w 21737"/>
              <a:gd name="T1" fmla="*/ 0 h 21600"/>
              <a:gd name="T2" fmla="*/ 2147483647 w 21737"/>
              <a:gd name="T3" fmla="*/ 2147483647 h 21600"/>
              <a:gd name="T4" fmla="*/ 2147483647 w 21737"/>
              <a:gd name="T5" fmla="*/ 2147483647 h 21600"/>
              <a:gd name="T6" fmla="*/ 0 60000 65536"/>
              <a:gd name="T7" fmla="*/ 0 60000 65536"/>
              <a:gd name="T8" fmla="*/ 0 60000 65536"/>
              <a:gd name="T9" fmla="*/ 0 w 21737"/>
              <a:gd name="T10" fmla="*/ 0 h 21600"/>
              <a:gd name="T11" fmla="*/ 21737 w 21737"/>
              <a:gd name="T12" fmla="*/ 21600 h 21600"/>
            </a:gdLst>
            <a:ahLst/>
            <a:cxnLst>
              <a:cxn ang="T6">
                <a:pos x="T0" y="T1"/>
              </a:cxn>
              <a:cxn ang="T7">
                <a:pos x="T2" y="T3"/>
              </a:cxn>
              <a:cxn ang="T8">
                <a:pos x="T4" y="T5"/>
              </a:cxn>
            </a:cxnLst>
            <a:rect l="T9" t="T10" r="T11" b="T12"/>
            <a:pathLst>
              <a:path w="21737" h="21600" fill="none" extrusionOk="0">
                <a:moveTo>
                  <a:pt x="0" y="0"/>
                </a:moveTo>
                <a:cubicBezTo>
                  <a:pt x="45" y="0"/>
                  <a:pt x="91" y="-1"/>
                  <a:pt x="137" y="0"/>
                </a:cubicBezTo>
                <a:cubicBezTo>
                  <a:pt x="12066" y="0"/>
                  <a:pt x="21737" y="9670"/>
                  <a:pt x="21737" y="21600"/>
                </a:cubicBezTo>
              </a:path>
              <a:path w="21737" h="21600" stroke="0" extrusionOk="0">
                <a:moveTo>
                  <a:pt x="0" y="0"/>
                </a:moveTo>
                <a:cubicBezTo>
                  <a:pt x="45" y="0"/>
                  <a:pt x="91" y="-1"/>
                  <a:pt x="137" y="0"/>
                </a:cubicBezTo>
                <a:cubicBezTo>
                  <a:pt x="12066" y="0"/>
                  <a:pt x="21737" y="9670"/>
                  <a:pt x="21737" y="21600"/>
                </a:cubicBezTo>
                <a:lnTo>
                  <a:pt x="137" y="21600"/>
                </a:lnTo>
                <a:close/>
              </a:path>
            </a:pathLst>
          </a:custGeom>
          <a:noFill/>
          <a:ln w="38100" cap="rnd">
            <a:solidFill>
              <a:srgbClr val="99CCFF"/>
            </a:solidFill>
            <a:round/>
            <a:head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79222" name="Arc 22"/>
          <p:cNvSpPr/>
          <p:nvPr/>
        </p:nvSpPr>
        <p:spPr bwMode="auto">
          <a:xfrm>
            <a:off x="4724400" y="3808413"/>
            <a:ext cx="566738" cy="635000"/>
          </a:xfrm>
          <a:custGeom>
            <a:avLst/>
            <a:gdLst>
              <a:gd name="T0" fmla="*/ 2147483647 w 21600"/>
              <a:gd name="T1" fmla="*/ 2147483647 h 32907"/>
              <a:gd name="T2" fmla="*/ 2147483647 w 21600"/>
              <a:gd name="T3" fmla="*/ 0 h 32907"/>
              <a:gd name="T4" fmla="*/ 2147483647 w 21600"/>
              <a:gd name="T5" fmla="*/ 2147483647 h 32907"/>
              <a:gd name="T6" fmla="*/ 0 60000 65536"/>
              <a:gd name="T7" fmla="*/ 0 60000 65536"/>
              <a:gd name="T8" fmla="*/ 0 60000 65536"/>
              <a:gd name="T9" fmla="*/ 0 w 21600"/>
              <a:gd name="T10" fmla="*/ 0 h 32907"/>
              <a:gd name="T11" fmla="*/ 21600 w 21600"/>
              <a:gd name="T12" fmla="*/ 32907 h 32907"/>
            </a:gdLst>
            <a:ahLst/>
            <a:cxnLst>
              <a:cxn ang="T6">
                <a:pos x="T0" y="T1"/>
              </a:cxn>
              <a:cxn ang="T7">
                <a:pos x="T2" y="T3"/>
              </a:cxn>
              <a:cxn ang="T8">
                <a:pos x="T4" y="T5"/>
              </a:cxn>
            </a:cxnLst>
            <a:rect l="T9" t="T10" r="T11" b="T12"/>
            <a:pathLst>
              <a:path w="21600" h="32907" fill="none" extrusionOk="0">
                <a:moveTo>
                  <a:pt x="21540" y="32907"/>
                </a:moveTo>
                <a:cubicBezTo>
                  <a:pt x="9634" y="32875"/>
                  <a:pt x="0" y="23214"/>
                  <a:pt x="0" y="11308"/>
                </a:cubicBezTo>
                <a:cubicBezTo>
                  <a:pt x="-1" y="7315"/>
                  <a:pt x="1106" y="3401"/>
                  <a:pt x="3196" y="-1"/>
                </a:cubicBezTo>
              </a:path>
              <a:path w="21600" h="32907" stroke="0" extrusionOk="0">
                <a:moveTo>
                  <a:pt x="21540" y="32907"/>
                </a:moveTo>
                <a:cubicBezTo>
                  <a:pt x="9634" y="32875"/>
                  <a:pt x="0" y="23214"/>
                  <a:pt x="0" y="11308"/>
                </a:cubicBezTo>
                <a:cubicBezTo>
                  <a:pt x="-1" y="7315"/>
                  <a:pt x="1106" y="3401"/>
                  <a:pt x="3196" y="-1"/>
                </a:cubicBezTo>
                <a:lnTo>
                  <a:pt x="21600" y="11308"/>
                </a:lnTo>
                <a:close/>
              </a:path>
            </a:pathLst>
          </a:custGeom>
          <a:noFill/>
          <a:ln w="38100" cap="rnd">
            <a:solidFill>
              <a:srgbClr val="99CCFF"/>
            </a:solidFill>
            <a:rou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79223" name="Arc 23"/>
          <p:cNvSpPr/>
          <p:nvPr/>
        </p:nvSpPr>
        <p:spPr bwMode="auto">
          <a:xfrm>
            <a:off x="4702175" y="3733800"/>
            <a:ext cx="604838" cy="700088"/>
          </a:xfrm>
          <a:custGeom>
            <a:avLst/>
            <a:gdLst>
              <a:gd name="T0" fmla="*/ 2147483647 w 21600"/>
              <a:gd name="T1" fmla="*/ 2147483647 h 34227"/>
              <a:gd name="T2" fmla="*/ 2147483647 w 21600"/>
              <a:gd name="T3" fmla="*/ 0 h 34227"/>
              <a:gd name="T4" fmla="*/ 2147483647 w 21600"/>
              <a:gd name="T5" fmla="*/ 2147483647 h 34227"/>
              <a:gd name="T6" fmla="*/ 0 60000 65536"/>
              <a:gd name="T7" fmla="*/ 0 60000 65536"/>
              <a:gd name="T8" fmla="*/ 0 60000 65536"/>
              <a:gd name="T9" fmla="*/ 0 w 21600"/>
              <a:gd name="T10" fmla="*/ 0 h 34227"/>
              <a:gd name="T11" fmla="*/ 21600 w 21600"/>
              <a:gd name="T12" fmla="*/ 34227 h 34227"/>
            </a:gdLst>
            <a:ahLst/>
            <a:cxnLst>
              <a:cxn ang="T6">
                <a:pos x="T0" y="T1"/>
              </a:cxn>
              <a:cxn ang="T7">
                <a:pos x="T2" y="T3"/>
              </a:cxn>
              <a:cxn ang="T8">
                <a:pos x="T4" y="T5"/>
              </a:cxn>
            </a:cxnLst>
            <a:rect l="T9" t="T10" r="T11" b="T12"/>
            <a:pathLst>
              <a:path w="21600" h="34227" fill="none" extrusionOk="0">
                <a:moveTo>
                  <a:pt x="21540" y="34227"/>
                </a:moveTo>
                <a:cubicBezTo>
                  <a:pt x="9634" y="34195"/>
                  <a:pt x="0" y="24534"/>
                  <a:pt x="0" y="12628"/>
                </a:cubicBezTo>
                <a:cubicBezTo>
                  <a:pt x="-1" y="8095"/>
                  <a:pt x="1426" y="3676"/>
                  <a:pt x="4076" y="-1"/>
                </a:cubicBezTo>
              </a:path>
              <a:path w="21600" h="34227" stroke="0" extrusionOk="0">
                <a:moveTo>
                  <a:pt x="21540" y="34227"/>
                </a:moveTo>
                <a:cubicBezTo>
                  <a:pt x="9634" y="34195"/>
                  <a:pt x="0" y="24534"/>
                  <a:pt x="0" y="12628"/>
                </a:cubicBezTo>
                <a:cubicBezTo>
                  <a:pt x="-1" y="8095"/>
                  <a:pt x="1426" y="3676"/>
                  <a:pt x="4076" y="-1"/>
                </a:cubicBezTo>
                <a:lnTo>
                  <a:pt x="21600" y="12628"/>
                </a:lnTo>
                <a:close/>
              </a:path>
            </a:pathLst>
          </a:custGeom>
          <a:noFill/>
          <a:ln w="76200" cap="rnd">
            <a:solidFill>
              <a:srgbClr val="FF271C"/>
            </a:solidFill>
            <a:rou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grpSp>
        <p:nvGrpSpPr>
          <p:cNvPr id="6" name="Group 24"/>
          <p:cNvGrpSpPr/>
          <p:nvPr/>
        </p:nvGrpSpPr>
        <p:grpSpPr>
          <a:xfrm>
            <a:off x="4892675" y="4178300"/>
            <a:ext cx="4121150" cy="1430338"/>
            <a:chOff x="3082" y="2632"/>
            <a:chExt cx="2596" cy="901"/>
          </a:xfrm>
        </p:grpSpPr>
        <p:sp>
          <p:nvSpPr>
            <p:cNvPr id="11289" name="Line 25"/>
            <p:cNvSpPr>
              <a:spLocks noChangeShapeType="1"/>
            </p:cNvSpPr>
            <p:nvPr/>
          </p:nvSpPr>
          <p:spPr bwMode="auto">
            <a:xfrm flipH="1" flipV="1">
              <a:off x="3082" y="2632"/>
              <a:ext cx="1790" cy="667"/>
            </a:xfrm>
            <a:prstGeom prst="line">
              <a:avLst/>
            </a:prstGeom>
            <a:noFill/>
            <a:ln w="28575">
              <a:solidFill>
                <a:schemeClr val="tx1"/>
              </a:solidFill>
              <a:rou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79226" name="Rectangle 26"/>
            <p:cNvSpPr>
              <a:spLocks noChangeArrowheads="1"/>
            </p:cNvSpPr>
            <p:nvPr/>
          </p:nvSpPr>
          <p:spPr bwMode="auto">
            <a:xfrm>
              <a:off x="4108" y="3283"/>
              <a:ext cx="1570" cy="250"/>
            </a:xfrm>
            <a:prstGeom prst="rect">
              <a:avLst/>
            </a:prstGeom>
            <a:noFill/>
            <a:ln w="12700">
              <a:noFill/>
              <a:miter lim="800000"/>
            </a:ln>
            <a:effectLst/>
          </p:spPr>
          <p:txBody>
            <a:bodyPr wrap="none" lIns="90488" tIns="44450" rIns="90488" bIns="44450">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rPr>
                <a:t>Mesolimbic pathway</a:t>
              </a:r>
              <a:endParaRPr kumimoji="0" lang="en-US" sz="20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endParaRPr>
            </a:p>
          </p:txBody>
        </p:sp>
      </p:grpSp>
      <p:grpSp>
        <p:nvGrpSpPr>
          <p:cNvPr id="7" name="Group 27"/>
          <p:cNvGrpSpPr/>
          <p:nvPr/>
        </p:nvGrpSpPr>
        <p:grpSpPr>
          <a:xfrm>
            <a:off x="5426075" y="2032000"/>
            <a:ext cx="3508375" cy="1714500"/>
            <a:chOff x="3418" y="1280"/>
            <a:chExt cx="2210" cy="1080"/>
          </a:xfrm>
        </p:grpSpPr>
        <p:sp>
          <p:nvSpPr>
            <p:cNvPr id="179228" name="Rectangle 28"/>
            <p:cNvSpPr>
              <a:spLocks noChangeArrowheads="1"/>
            </p:cNvSpPr>
            <p:nvPr/>
          </p:nvSpPr>
          <p:spPr bwMode="auto">
            <a:xfrm>
              <a:off x="3960" y="1280"/>
              <a:ext cx="1668" cy="444"/>
            </a:xfrm>
            <a:prstGeom prst="rect">
              <a:avLst/>
            </a:prstGeom>
            <a:noFill/>
            <a:ln w="12700">
              <a:noFill/>
              <a:miter lim="800000"/>
            </a:ln>
            <a:effectLst/>
          </p:spPr>
          <p:txBody>
            <a:bodyPr lIns="90488" tIns="44450" rIns="90488" bIns="44450">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rPr>
                <a:t>Nigrostriatal pathway (part of EP system)</a:t>
              </a:r>
              <a:endParaRPr kumimoji="0" lang="en-US" sz="20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1288" name="Line 29"/>
            <p:cNvSpPr>
              <a:spLocks noChangeShapeType="1"/>
            </p:cNvSpPr>
            <p:nvPr/>
          </p:nvSpPr>
          <p:spPr bwMode="auto">
            <a:xfrm flipH="1">
              <a:off x="3418" y="1699"/>
              <a:ext cx="1462" cy="661"/>
            </a:xfrm>
            <a:prstGeom prst="line">
              <a:avLst/>
            </a:prstGeom>
            <a:noFill/>
            <a:ln w="28575">
              <a:solidFill>
                <a:schemeClr val="tx1"/>
              </a:solidFill>
              <a:rou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grpSp>
      <p:grpSp>
        <p:nvGrpSpPr>
          <p:cNvPr id="8" name="Group 30"/>
          <p:cNvGrpSpPr/>
          <p:nvPr/>
        </p:nvGrpSpPr>
        <p:grpSpPr>
          <a:xfrm>
            <a:off x="1250950" y="4699000"/>
            <a:ext cx="3451225" cy="1649413"/>
            <a:chOff x="788" y="2960"/>
            <a:chExt cx="2174" cy="1039"/>
          </a:xfrm>
        </p:grpSpPr>
        <p:sp>
          <p:nvSpPr>
            <p:cNvPr id="179231" name="Rectangle 31"/>
            <p:cNvSpPr>
              <a:spLocks noChangeArrowheads="1"/>
            </p:cNvSpPr>
            <p:nvPr/>
          </p:nvSpPr>
          <p:spPr bwMode="auto">
            <a:xfrm>
              <a:off x="788" y="3555"/>
              <a:ext cx="2103" cy="444"/>
            </a:xfrm>
            <a:prstGeom prst="rect">
              <a:avLst/>
            </a:prstGeom>
            <a:noFill/>
            <a:ln w="12700">
              <a:noFill/>
              <a:miter lim="800000"/>
            </a:ln>
            <a:effectLst/>
          </p:spPr>
          <p:txBody>
            <a:bodyPr wrap="none" lIns="90488" tIns="44450" rIns="90488" bIns="44450">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rPr>
                <a:t>Tuberoinfundibular pathway</a:t>
              </a:r>
              <a:endParaRPr kumimoji="0" lang="en-US" sz="20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rPr>
                <a:t>(inhibits prolactin release)</a:t>
              </a:r>
              <a:endParaRPr kumimoji="0" lang="en-US" sz="20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1286" name="Line 32"/>
            <p:cNvSpPr>
              <a:spLocks noChangeShapeType="1"/>
            </p:cNvSpPr>
            <p:nvPr/>
          </p:nvSpPr>
          <p:spPr bwMode="auto">
            <a:xfrm flipV="1">
              <a:off x="1960" y="2960"/>
              <a:ext cx="1002" cy="587"/>
            </a:xfrm>
            <a:prstGeom prst="line">
              <a:avLst/>
            </a:prstGeom>
            <a:noFill/>
            <a:ln w="28575">
              <a:solidFill>
                <a:schemeClr val="tx1"/>
              </a:solidFill>
              <a:rou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grpSp>
      <p:grpSp>
        <p:nvGrpSpPr>
          <p:cNvPr id="9" name="Group 33"/>
          <p:cNvGrpSpPr/>
          <p:nvPr/>
        </p:nvGrpSpPr>
        <p:grpSpPr>
          <a:xfrm>
            <a:off x="641350" y="1947863"/>
            <a:ext cx="3387725" cy="1658937"/>
            <a:chOff x="404" y="1227"/>
            <a:chExt cx="2134" cy="1045"/>
          </a:xfrm>
        </p:grpSpPr>
        <p:sp>
          <p:nvSpPr>
            <p:cNvPr id="11283" name="Line 34"/>
            <p:cNvSpPr>
              <a:spLocks noChangeShapeType="1"/>
            </p:cNvSpPr>
            <p:nvPr/>
          </p:nvSpPr>
          <p:spPr bwMode="auto">
            <a:xfrm>
              <a:off x="1288" y="1539"/>
              <a:ext cx="1250" cy="733"/>
            </a:xfrm>
            <a:prstGeom prst="line">
              <a:avLst/>
            </a:prstGeom>
            <a:noFill/>
            <a:ln w="28575">
              <a:solidFill>
                <a:schemeClr val="tx1"/>
              </a:solidFill>
              <a:rou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79235" name="Rectangle 35"/>
            <p:cNvSpPr>
              <a:spLocks noChangeArrowheads="1"/>
            </p:cNvSpPr>
            <p:nvPr/>
          </p:nvSpPr>
          <p:spPr bwMode="auto">
            <a:xfrm>
              <a:off x="404" y="1227"/>
              <a:ext cx="1668" cy="250"/>
            </a:xfrm>
            <a:prstGeom prst="rect">
              <a:avLst/>
            </a:prstGeom>
            <a:noFill/>
            <a:ln w="12700">
              <a:noFill/>
              <a:miter lim="800000"/>
            </a:ln>
            <a:effectLst/>
          </p:spPr>
          <p:txBody>
            <a:bodyPr wrap="none" lIns="90488" tIns="44450" rIns="90488" bIns="44450">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dirty="0" err="1">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rPr>
                <a:t>Mesocortical</a:t>
              </a:r>
              <a:r>
                <a:rPr kumimoji="0" lang="en-US" sz="20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rPr>
                <a:t> pathway</a:t>
              </a:r>
              <a:endParaRPr kumimoji="0" lang="en-US" sz="20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endParaRPr>
            </a:p>
          </p:txBody>
        </p:sp>
      </p:grpSp>
      <p:sp useBgFill="1">
        <p:nvSpPr>
          <p:cNvPr id="179236" name="Rectangle 36"/>
          <p:cNvSpPr>
            <a:spLocks noChangeArrowheads="1"/>
          </p:cNvSpPr>
          <p:nvPr/>
        </p:nvSpPr>
        <p:spPr bwMode="auto">
          <a:xfrm>
            <a:off x="719138" y="2293938"/>
            <a:ext cx="2389188" cy="704850"/>
          </a:xfrm>
          <a:prstGeom prst="rect">
            <a:avLst/>
          </a:prstGeom>
          <a:ln w="12700">
            <a:noFill/>
            <a:miter lim="800000"/>
          </a:ln>
          <a:effectLst/>
        </p:spPr>
        <p:txBody>
          <a:bodyPr wrap="none" lIns="90488" tIns="44450" rIns="90488" bIns="44450">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20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rPr>
              <a:t>Hypoactivity:</a:t>
            </a:r>
            <a:br>
              <a:rPr kumimoji="0" lang="en-US" sz="20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rPr>
            </a:br>
            <a:r>
              <a:rPr kumimoji="0" lang="en-US" sz="20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rPr>
              <a:t>negative symptoms</a:t>
            </a:r>
            <a:endParaRPr kumimoji="0" lang="en-US" sz="2000" b="0" i="0" u="none" strike="noStrike" kern="1200" cap="none" spc="0" normalizeH="0" baseline="0" noProof="0">
              <a:ln>
                <a:noFill/>
              </a:ln>
              <a:solidFill>
                <a:srgbClr val="FFFF00"/>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1282" name="Text Box 37"/>
          <p:cNvSpPr txBox="1">
            <a:spLocks noChangeArrowheads="1"/>
          </p:cNvSpPr>
          <p:nvPr/>
        </p:nvSpPr>
        <p:spPr bwMode="auto">
          <a:xfrm>
            <a:off x="8882063" y="6567488"/>
            <a:ext cx="306388" cy="461963"/>
          </a:xfrm>
          <a:prstGeom prst="rect">
            <a:avLst/>
          </a:prstGeom>
          <a:noFill/>
          <a:ln w="28575">
            <a:noFill/>
            <a:miter lim="800000"/>
          </a:ln>
        </p:spPr>
        <p:txBody>
          <a:bodyPr wrap="none">
            <a:spAutoFit/>
          </a:bodyPr>
          <a:lstStyle/>
          <a:p>
            <a:pPr marR="0" algn="ctr" defTabSz="914400" eaLnBrk="0" hangingPunct="0">
              <a:buClrTx/>
              <a:buSzTx/>
              <a:buFontTx/>
              <a:buNone/>
              <a:defRPr/>
            </a:pPr>
            <a:r>
              <a:rPr kumimoji="0" lang="en-US" sz="2400" kern="1200" cap="none" spc="0" normalizeH="0" baseline="0" noProof="0" smtClean="0">
                <a:solidFill>
                  <a:srgbClr val="FFFF00"/>
                </a:solidFill>
                <a:latin typeface="Arial" panose="020B0604020202020204" pitchFamily="34" charset="0"/>
                <a:ea typeface="+mn-ea"/>
                <a:cs typeface="+mn-cs"/>
              </a:rPr>
              <a:t>*</a:t>
            </a:r>
            <a:endParaRPr kumimoji="0" lang="en-US" sz="2400" kern="1200" cap="none" spc="0" normalizeH="0" baseline="0" noProof="0" smtClean="0">
              <a:solidFill>
                <a:srgbClr val="FFFF00"/>
              </a:solidFill>
              <a:latin typeface="Arial" panose="020B0604020202020204" pitchFamily="34" charset="0"/>
              <a:ea typeface="+mn-ea"/>
              <a:cs typeface="+mn-cs"/>
            </a:endParaRPr>
          </a:p>
        </p:txBody>
      </p:sp>
    </p:spTree>
  </p:cSld>
  <p:clrMapOvr>
    <a:masterClrMapping/>
  </p:clrMapOvr>
  <p:transition>
    <p:fade/>
    <p:sndAc>
      <p:stSnd>
        <p:snd r:embed="rId2" name="click.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9222"/>
                                        </p:tgtEl>
                                        <p:attrNameLst>
                                          <p:attrName>style.visibility</p:attrName>
                                        </p:attrNameLst>
                                      </p:cBhvr>
                                      <p:to>
                                        <p:strVal val="visible"/>
                                      </p:to>
                                    </p:set>
                                    <p:animEffect transition="in" filter="wipe(down)">
                                      <p:cBhvr>
                                        <p:cTn id="7" dur="500"/>
                                        <p:tgtEl>
                                          <p:spTgt spid="179222"/>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499"/>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right)">
                                      <p:cBhvr>
                                        <p:cTn id="15" dur="500"/>
                                        <p:tgtEl>
                                          <p:spTgt spid="2"/>
                                        </p:tgtEl>
                                      </p:cBhvr>
                                    </p:animEffec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499"/>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79220"/>
                                        </p:tgtEl>
                                        <p:attrNameLst>
                                          <p:attrName>style.visibility</p:attrName>
                                        </p:attrNameLst>
                                      </p:cBhvr>
                                      <p:to>
                                        <p:strVal val="visible"/>
                                      </p:to>
                                    </p:set>
                                    <p:animEffect transition="in" filter="wipe(down)">
                                      <p:cBhvr>
                                        <p:cTn id="23" dur="500"/>
                                        <p:tgtEl>
                                          <p:spTgt spid="179220"/>
                                        </p:tgtEl>
                                      </p:cBhvr>
                                    </p:animEffect>
                                  </p:childTnLst>
                                </p:cTn>
                              </p:par>
                            </p:childTnLst>
                          </p:cTn>
                        </p:par>
                        <p:par>
                          <p:cTn id="24" fill="hold">
                            <p:stCondLst>
                              <p:cond delay="500"/>
                            </p:stCondLst>
                            <p:childTnLst>
                              <p:par>
                                <p:cTn id="25" presetID="1" presetClass="entr" presetSubtype="0" fill="hold" nodeType="afterEffect">
                                  <p:stCondLst>
                                    <p:cond delay="0"/>
                                  </p:stCondLst>
                                  <p:childTnLst>
                                    <p:set>
                                      <p:cBhvr>
                                        <p:cTn id="26" dur="1" fill="hold">
                                          <p:stCondLst>
                                            <p:cond delay="499"/>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179221"/>
                                        </p:tgtEl>
                                        <p:attrNameLst>
                                          <p:attrName>style.visibility</p:attrName>
                                        </p:attrNameLst>
                                      </p:cBhvr>
                                      <p:to>
                                        <p:strVal val="visible"/>
                                      </p:to>
                                    </p:set>
                                    <p:animEffect transition="in" filter="wipe(up)">
                                      <p:cBhvr>
                                        <p:cTn id="31" dur="500"/>
                                        <p:tgtEl>
                                          <p:spTgt spid="179221"/>
                                        </p:tgtEl>
                                      </p:cBhvr>
                                    </p:animEffect>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499"/>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179223"/>
                                        </p:tgtEl>
                                        <p:attrNameLst>
                                          <p:attrName>style.visibility</p:attrName>
                                        </p:attrNameLst>
                                      </p:cBhvr>
                                      <p:to>
                                        <p:strVal val="visible"/>
                                      </p:to>
                                    </p:set>
                                    <p:animEffect transition="in" filter="wipe(down)">
                                      <p:cBhvr>
                                        <p:cTn id="39" dur="500"/>
                                        <p:tgtEl>
                                          <p:spTgt spid="179223"/>
                                        </p:tgtEl>
                                      </p:cBhvr>
                                    </p:animEffect>
                                  </p:childTnLst>
                                </p:cTn>
                              </p:par>
                            </p:childTnLst>
                          </p:cTn>
                        </p:par>
                        <p:par>
                          <p:cTn id="40" fill="hold">
                            <p:stCondLst>
                              <p:cond delay="500"/>
                            </p:stCondLst>
                            <p:childTnLst>
                              <p:par>
                                <p:cTn id="41" presetID="1" presetClass="entr" presetSubtype="0" fill="hold" grpId="0" nodeType="afterEffect">
                                  <p:stCondLst>
                                    <p:cond delay="0"/>
                                  </p:stCondLst>
                                  <p:childTnLst>
                                    <p:set>
                                      <p:cBhvr>
                                        <p:cTn id="42" dur="1" fill="hold">
                                          <p:stCondLst>
                                            <p:cond delay="499"/>
                                          </p:stCondLst>
                                        </p:cTn>
                                        <p:tgtEl>
                                          <p:spTgt spid="17920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right)">
                                      <p:cBhvr>
                                        <p:cTn id="47" dur="500"/>
                                        <p:tgtEl>
                                          <p:spTgt spid="3"/>
                                        </p:tgtEl>
                                      </p:cBhvr>
                                    </p:animEffect>
                                  </p:childTnLst>
                                </p:cTn>
                              </p:par>
                            </p:childTnLst>
                          </p:cTn>
                        </p:par>
                        <p:par>
                          <p:cTn id="48" fill="hold">
                            <p:stCondLst>
                              <p:cond delay="500"/>
                            </p:stCondLst>
                            <p:childTnLst>
                              <p:par>
                                <p:cTn id="49" presetID="1" presetClass="entr" presetSubtype="0" fill="hold" grpId="0" nodeType="afterEffect">
                                  <p:stCondLst>
                                    <p:cond delay="0"/>
                                  </p:stCondLst>
                                  <p:childTnLst>
                                    <p:set>
                                      <p:cBhvr>
                                        <p:cTn id="50" dur="1" fill="hold">
                                          <p:stCondLst>
                                            <p:cond delay="499"/>
                                          </p:stCondLst>
                                        </p:cTn>
                                        <p:tgtEl>
                                          <p:spTgt spid="1792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2" grpId="0" animBg="1"/>
      <p:bldP spid="17923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Rectangle 2"/>
          <p:cNvSpPr>
            <a:spLocks noGrp="1"/>
          </p:cNvSpPr>
          <p:nvPr>
            <p:ph type="title"/>
          </p:nvPr>
        </p:nvSpPr>
        <p:spPr>
          <a:xfrm>
            <a:off x="1042988" y="1027113"/>
            <a:ext cx="7024687" cy="746125"/>
          </a:xfrm>
        </p:spPr>
        <p:txBody>
          <a:bodyPr vert="horz" wrap="square" lIns="91440" tIns="45720" rIns="91440" bIns="45720" anchor="b" anchorCtr="0"/>
          <a:p>
            <a:pPr eaLnBrk="1" hangingPunct="1"/>
            <a:r>
              <a:rPr dirty="0"/>
              <a:t>Serotonin </a:t>
            </a:r>
            <a:endParaRPr dirty="0"/>
          </a:p>
        </p:txBody>
      </p:sp>
      <p:sp>
        <p:nvSpPr>
          <p:cNvPr id="35843" name="Rectangle 3"/>
          <p:cNvSpPr>
            <a:spLocks noGrp="1"/>
          </p:cNvSpPr>
          <p:nvPr>
            <p:ph idx="1"/>
          </p:nvPr>
        </p:nvSpPr>
        <p:spPr>
          <a:xfrm>
            <a:off x="1042988" y="1989138"/>
            <a:ext cx="6777037" cy="3843337"/>
          </a:xfrm>
        </p:spPr>
        <p:txBody>
          <a:bodyPr vert="horz" wrap="square" lIns="91440" tIns="45720" rIns="91440" bIns="45720" anchor="t" anchorCtr="0"/>
          <a:p>
            <a:pPr eaLnBrk="1" hangingPunct="1">
              <a:lnSpc>
                <a:spcPct val="80000"/>
              </a:lnSpc>
            </a:pPr>
            <a:r>
              <a:rPr lang="en-IN" altLang="x-none" sz="2800" dirty="0"/>
              <a:t>Serotonin excess - cause of both positive and negative symptoms in schizophrenia. </a:t>
            </a:r>
            <a:endParaRPr lang="en-IN" altLang="x-none" sz="2800" dirty="0"/>
          </a:p>
          <a:p>
            <a:pPr eaLnBrk="1" hangingPunct="1">
              <a:lnSpc>
                <a:spcPct val="80000"/>
              </a:lnSpc>
            </a:pPr>
            <a:r>
              <a:rPr lang="en-IN" altLang="x-none" sz="2800" dirty="0"/>
              <a:t> Robust serotonin antagonist activity of clozapine and other second-generation antipsychotics.</a:t>
            </a:r>
            <a:endParaRPr lang="en-IN" altLang="x-none" sz="2800" dirty="0"/>
          </a:p>
          <a:p>
            <a:pPr eaLnBrk="1" hangingPunct="1">
              <a:lnSpc>
                <a:spcPct val="80000"/>
              </a:lnSpc>
            </a:pPr>
            <a:endParaRPr dirty="0"/>
          </a:p>
          <a:p>
            <a:pPr eaLnBrk="1" hangingPunct="1">
              <a:lnSpc>
                <a:spcPct val="80000"/>
              </a:lnSpc>
            </a:pPr>
            <a:r>
              <a:rPr sz="2200" dirty="0"/>
              <a:t>Studies show a possibility of serotonin-glutamate interaction</a:t>
            </a:r>
            <a:endParaRPr sz="2200" dirty="0"/>
          </a:p>
          <a:p>
            <a:pPr lvl="1" eaLnBrk="1" hangingPunct="1">
              <a:lnSpc>
                <a:spcPct val="80000"/>
              </a:lnSpc>
            </a:pPr>
            <a:r>
              <a:rPr dirty="0"/>
              <a:t>Drug-induced serotonin blocking limits glutamate release </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Rectangle 2"/>
          <p:cNvSpPr>
            <a:spLocks noGrp="1"/>
          </p:cNvSpPr>
          <p:nvPr>
            <p:ph type="title"/>
          </p:nvPr>
        </p:nvSpPr>
        <p:spPr>
          <a:xfrm>
            <a:off x="1042988" y="1027113"/>
            <a:ext cx="7024687" cy="889000"/>
          </a:xfrm>
        </p:spPr>
        <p:txBody>
          <a:bodyPr vert="horz" wrap="square" lIns="91440" tIns="45720" rIns="91440" bIns="45720" anchor="b" anchorCtr="0"/>
          <a:p>
            <a:pPr eaLnBrk="1" hangingPunct="1"/>
            <a:r>
              <a:rPr dirty="0"/>
              <a:t>Glutamate </a:t>
            </a:r>
            <a:endParaRPr dirty="0"/>
          </a:p>
        </p:txBody>
      </p:sp>
      <p:sp>
        <p:nvSpPr>
          <p:cNvPr id="36867" name="Rectangle 3"/>
          <p:cNvSpPr>
            <a:spLocks noGrp="1"/>
          </p:cNvSpPr>
          <p:nvPr>
            <p:ph idx="1"/>
          </p:nvPr>
        </p:nvSpPr>
        <p:spPr/>
        <p:txBody>
          <a:bodyPr vert="horz" wrap="square" lIns="91440" tIns="45720" rIns="91440" bIns="45720" anchor="t" anchorCtr="0"/>
          <a:p>
            <a:pPr eaLnBrk="1" hangingPunct="1"/>
            <a:r>
              <a:rPr lang="en-IN" altLang="x-none" dirty="0"/>
              <a:t> Glutamate induced </a:t>
            </a:r>
            <a:r>
              <a:rPr lang="en-IN" altLang="x-none" b="1" dirty="0"/>
              <a:t>hyperactivity, hypoactivity, </a:t>
            </a:r>
            <a:r>
              <a:rPr lang="en-IN" altLang="x-none" dirty="0"/>
              <a:t>and glutamate-induced neuro-toxicity have been implicated in the pathogenesis of Schizophrenia.</a:t>
            </a:r>
            <a:endParaRPr lang="en-IN" altLang="x-none" dirty="0"/>
          </a:p>
          <a:p>
            <a:pPr eaLnBrk="1" hangingPunct="1"/>
            <a:endParaRPr dirty="0"/>
          </a:p>
          <a:p>
            <a:pPr eaLnBrk="1" hangingPunct="1"/>
            <a:r>
              <a:rPr dirty="0"/>
              <a:t>Role of </a:t>
            </a:r>
            <a:r>
              <a:rPr b="1" dirty="0"/>
              <a:t>GABA , Norepinephrine, Acetylcholine and various neuropeptides in the pathogenesis</a:t>
            </a:r>
            <a:r>
              <a:rPr dirty="0"/>
              <a:t> of schizophrenia.</a:t>
            </a:r>
            <a:endParaRPr dirty="0"/>
          </a:p>
          <a:p>
            <a:pPr eaLnBrk="1" hangingPunct="1"/>
            <a:endParaRPr dirty="0"/>
          </a:p>
          <a:p>
            <a:pPr eaLnBrk="1" hangingPunct="1"/>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Title 1"/>
          <p:cNvSpPr>
            <a:spLocks noGrp="1"/>
          </p:cNvSpPr>
          <p:nvPr>
            <p:ph type="title"/>
          </p:nvPr>
        </p:nvSpPr>
        <p:spPr/>
        <p:txBody>
          <a:bodyPr vert="horz" wrap="square" lIns="91440" tIns="45720" rIns="91440" bIns="45720" anchor="b" anchorCtr="0"/>
          <a:p>
            <a:pPr eaLnBrk="1" hangingPunct="1"/>
            <a:r>
              <a:rPr dirty="0"/>
              <a:t>Structural changes in brain</a:t>
            </a:r>
            <a:endParaRPr lang="en-IN" altLang="x-none" dirty="0"/>
          </a:p>
        </p:txBody>
      </p:sp>
      <p:sp>
        <p:nvSpPr>
          <p:cNvPr id="37891" name="Content Placeholder 2"/>
          <p:cNvSpPr>
            <a:spLocks noGrp="1"/>
          </p:cNvSpPr>
          <p:nvPr>
            <p:ph idx="1"/>
          </p:nvPr>
        </p:nvSpPr>
        <p:spPr/>
        <p:txBody>
          <a:bodyPr vert="horz" wrap="square" lIns="91440" tIns="45720" rIns="91440" bIns="45720" anchor="t" anchorCtr="0"/>
          <a:p>
            <a:pPr eaLnBrk="1" hangingPunct="1"/>
            <a:r>
              <a:rPr lang="en-IN" altLang="x-none" dirty="0"/>
              <a:t>Computed tomography (CT) scans of patients with schizophrenia have consistently shown </a:t>
            </a:r>
            <a:r>
              <a:rPr lang="en-IN" altLang="x-none" b="1" dirty="0"/>
              <a:t>lateral and third ventricular enlargement </a:t>
            </a:r>
            <a:r>
              <a:rPr lang="en-IN" altLang="x-none" dirty="0"/>
              <a:t>and some </a:t>
            </a:r>
            <a:r>
              <a:rPr lang="en-IN" altLang="x-none" b="1" dirty="0"/>
              <a:t>reduction in cortical volume</a:t>
            </a:r>
            <a:r>
              <a:rPr lang="en-IN" altLang="x-none" dirty="0"/>
              <a:t>.</a:t>
            </a:r>
            <a:endParaRPr lang="en-IN" altLang="x-none" dirty="0"/>
          </a:p>
          <a:p>
            <a:pPr eaLnBrk="1" hangingPunct="1"/>
            <a:r>
              <a:rPr lang="en-IN" altLang="x-none" dirty="0"/>
              <a:t>Reduction in temporal lobe volume</a:t>
            </a:r>
            <a:endParaRPr lang="en-IN" altLang="x-none" dirty="0"/>
          </a:p>
          <a:p>
            <a:pPr eaLnBrk="1" hangingPunct="1"/>
            <a:endParaRPr lang="en-IN" altLang="x-none" dirty="0"/>
          </a:p>
          <a:p>
            <a:pPr eaLnBrk="1" hangingPunct="1"/>
            <a:r>
              <a:rPr lang="en-IN" altLang="x-none" dirty="0"/>
              <a:t>Bio –psycho –social model.</a:t>
            </a:r>
            <a:endParaRPr lang="en-IN" altLang="x-none"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Rectangle 5"/>
          <p:cNvSpPr>
            <a:spLocks noGrp="1"/>
          </p:cNvSpPr>
          <p:nvPr>
            <p:ph type="title"/>
          </p:nvPr>
        </p:nvSpPr>
        <p:spPr/>
        <p:txBody>
          <a:bodyPr vert="horz" wrap="square" lIns="91440" tIns="45720" rIns="91440" bIns="45720" anchor="b" anchorCtr="0"/>
          <a:p>
            <a:pPr eaLnBrk="1" hangingPunct="1"/>
            <a:endParaRPr dirty="0"/>
          </a:p>
        </p:txBody>
      </p:sp>
      <p:pic>
        <p:nvPicPr>
          <p:cNvPr id="38915" name="Picture 4" descr="BioPsych4e-Fig-16-04-0"/>
          <p:cNvPicPr>
            <a:picLocks noGrp="1" noChangeAspect="1"/>
          </p:cNvPicPr>
          <p:nvPr>
            <p:ph idx="1"/>
          </p:nvPr>
        </p:nvPicPr>
        <p:blipFill>
          <a:blip r:embed="rId1"/>
          <a:srcRect/>
          <a:stretch>
            <a:fillRect/>
          </a:stretch>
        </p:blipFill>
        <p:spPr>
          <a:xfrm>
            <a:off x="457200" y="304800"/>
            <a:ext cx="8229600" cy="6553200"/>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Title 1"/>
          <p:cNvSpPr>
            <a:spLocks noGrp="1"/>
          </p:cNvSpPr>
          <p:nvPr>
            <p:ph type="title"/>
          </p:nvPr>
        </p:nvSpPr>
        <p:spPr/>
        <p:txBody>
          <a:bodyPr vert="horz" wrap="square" lIns="91440" tIns="45720" rIns="91440" bIns="45720" anchor="b" anchorCtr="0"/>
          <a:p>
            <a:pPr eaLnBrk="1" hangingPunct="1"/>
            <a:endParaRPr lang="en-IN" altLang="x-none" dirty="0"/>
          </a:p>
        </p:txBody>
      </p:sp>
      <p:sp>
        <p:nvSpPr>
          <p:cNvPr id="39939" name="Content Placeholder 2"/>
          <p:cNvSpPr>
            <a:spLocks noGrp="1"/>
          </p:cNvSpPr>
          <p:nvPr>
            <p:ph idx="1"/>
          </p:nvPr>
        </p:nvSpPr>
        <p:spPr/>
        <p:txBody>
          <a:bodyPr vert="horz" wrap="square" lIns="91440" tIns="45720" rIns="91440" bIns="45720" anchor="t" anchorCtr="0"/>
          <a:p>
            <a:pPr eaLnBrk="1" hangingPunct="1"/>
            <a:r>
              <a:rPr lang="en-IN" altLang="x-none" dirty="0"/>
              <a:t>Studies of PM brain samples from schizophrenic patients have shown a </a:t>
            </a:r>
            <a:r>
              <a:rPr lang="en-IN" altLang="x-none" b="1" dirty="0"/>
              <a:t>decrease in the size of  the amygdala, the hippocampus, and the parahippocampal gyrus. </a:t>
            </a:r>
            <a:endParaRPr lang="en-IN" altLang="x-none"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042988" y="692150"/>
            <a:ext cx="7024688" cy="649288"/>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4000" b="0" i="0" u="none" strike="noStrike" kern="1200" cap="none" spc="0" normalizeH="0" baseline="0" noProof="0" dirty="0" smtClean="0">
                <a:ln>
                  <a:noFill/>
                </a:ln>
                <a:solidFill>
                  <a:schemeClr val="accent1"/>
                </a:solidFill>
                <a:effectLst/>
                <a:uLnTx/>
                <a:uFillTx/>
                <a:latin typeface="+mj-lt"/>
                <a:ea typeface="+mj-ea"/>
                <a:cs typeface="+mj-cs"/>
              </a:rPr>
              <a:t>Neuropathology</a:t>
            </a:r>
            <a:endParaRPr kumimoji="0" lang="en-IN" sz="4000" b="0" i="0" u="none" strike="noStrike" kern="1200" cap="none" spc="0" normalizeH="0" baseline="0" noProof="0" dirty="0">
              <a:ln>
                <a:noFill/>
              </a:ln>
              <a:solidFill>
                <a:schemeClr val="accent1"/>
              </a:solidFill>
              <a:effectLst/>
              <a:uLnTx/>
              <a:uFillTx/>
              <a:latin typeface="+mj-lt"/>
              <a:ea typeface="+mj-ea"/>
              <a:cs typeface="+mj-cs"/>
            </a:endParaRPr>
          </a:p>
        </p:txBody>
      </p:sp>
      <p:sp>
        <p:nvSpPr>
          <p:cNvPr id="40963" name="Content Placeholder 2"/>
          <p:cNvSpPr>
            <a:spLocks noGrp="1"/>
          </p:cNvSpPr>
          <p:nvPr>
            <p:ph idx="1"/>
          </p:nvPr>
        </p:nvSpPr>
        <p:spPr>
          <a:xfrm>
            <a:off x="1042988" y="1628775"/>
            <a:ext cx="6777037" cy="4679950"/>
          </a:xfrm>
        </p:spPr>
        <p:txBody>
          <a:bodyPr vert="horz" wrap="square" lIns="91440" tIns="45720" rIns="91440" bIns="45720" anchor="t" anchorCtr="0"/>
          <a:p>
            <a:pPr eaLnBrk="1" hangingPunct="1"/>
            <a:r>
              <a:rPr lang="en-IN" altLang="x-none" dirty="0"/>
              <a:t> Loss of brain volume occurs in schizophrenic brains, this results from </a:t>
            </a:r>
            <a:r>
              <a:rPr lang="en-IN" altLang="x-none" b="1" dirty="0"/>
              <a:t>reduced density of the axons, dendrites, and synapses </a:t>
            </a:r>
            <a:r>
              <a:rPr lang="en-IN" altLang="x-none" dirty="0"/>
              <a:t>that mediate associative functions of the brain. </a:t>
            </a:r>
            <a:endParaRPr lang="en-IN" altLang="x-none" dirty="0"/>
          </a:p>
          <a:p>
            <a:pPr eaLnBrk="1" hangingPunct="1"/>
            <a:endParaRPr lang="en-IN" altLang="x-none" dirty="0"/>
          </a:p>
          <a:p>
            <a:pPr eaLnBrk="1" hangingPunct="1"/>
            <a:r>
              <a:rPr lang="en-IN" altLang="x-none" dirty="0"/>
              <a:t> Schizophrenia results from </a:t>
            </a:r>
            <a:r>
              <a:rPr lang="en-IN" altLang="x-none" b="1" dirty="0"/>
              <a:t>excessive pruning </a:t>
            </a:r>
            <a:r>
              <a:rPr lang="en-IN" altLang="x-none" dirty="0"/>
              <a:t>of synapses during adolescence. </a:t>
            </a:r>
            <a:endParaRPr lang="en-IN" altLang="x-none"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Rectangle 5"/>
          <p:cNvSpPr>
            <a:spLocks noGrp="1"/>
          </p:cNvSpPr>
          <p:nvPr>
            <p:ph type="title"/>
          </p:nvPr>
        </p:nvSpPr>
        <p:spPr/>
        <p:txBody>
          <a:bodyPr vert="horz" wrap="square" lIns="91440" tIns="45720" rIns="91440" bIns="45720" anchor="b" anchorCtr="0"/>
          <a:p>
            <a:pPr eaLnBrk="1" hangingPunct="1"/>
            <a:endParaRPr dirty="0"/>
          </a:p>
        </p:txBody>
      </p:sp>
      <p:pic>
        <p:nvPicPr>
          <p:cNvPr id="41987" name="Picture 4" descr="BioPsych4e-Fig-16-05-3"/>
          <p:cNvPicPr>
            <a:picLocks noGrp="1" noChangeAspect="1"/>
          </p:cNvPicPr>
          <p:nvPr>
            <p:ph idx="1"/>
          </p:nvPr>
        </p:nvPicPr>
        <p:blipFill>
          <a:blip r:embed="rId1"/>
          <a:srcRect/>
          <a:stretch>
            <a:fillRect/>
          </a:stretch>
        </p:blipFill>
        <p:spPr>
          <a:xfrm>
            <a:off x="381000" y="304800"/>
            <a:ext cx="8382000" cy="655320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042988" y="1027113"/>
            <a:ext cx="7024688" cy="46038"/>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en-IN" sz="4000" b="0" i="0" u="none" strike="noStrike" kern="1200" cap="none" spc="0" normalizeH="0" baseline="0" noProof="0" dirty="0">
              <a:ln>
                <a:noFill/>
              </a:ln>
              <a:solidFill>
                <a:schemeClr val="accent1"/>
              </a:solidFill>
              <a:effectLst/>
              <a:uLnTx/>
              <a:uFillTx/>
              <a:latin typeface="+mj-lt"/>
              <a:ea typeface="+mj-ea"/>
              <a:cs typeface="+mj-cs"/>
            </a:endParaRPr>
          </a:p>
        </p:txBody>
      </p:sp>
      <p:sp>
        <p:nvSpPr>
          <p:cNvPr id="3" name="Content Placeholder 2"/>
          <p:cNvSpPr>
            <a:spLocks noGrp="1"/>
          </p:cNvSpPr>
          <p:nvPr>
            <p:ph idx="1"/>
          </p:nvPr>
        </p:nvSpPr>
        <p:spPr>
          <a:xfrm>
            <a:off x="1042988" y="1268413"/>
            <a:ext cx="7058025" cy="4897438"/>
          </a:xfrm>
        </p:spPr>
        <p:txBody>
          <a:bodyPr vert="horz" wrap="square" lIns="91440" tIns="45720" rIns="91440" bIns="45720" numCol="1" rtlCol="0" anchor="t" anchorCtr="0" compatLnSpc="1">
            <a:normAutofit fontScale="92500" lnSpcReduction="10000"/>
          </a:bodyPr>
          <a:lstStyle/>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600" b="1" i="0" u="none" strike="noStrike" kern="1200" cap="none" spc="0" normalizeH="0" baseline="0" noProof="0" dirty="0">
                <a:ln>
                  <a:noFill/>
                </a:ln>
                <a:solidFill>
                  <a:schemeClr val="tx2"/>
                </a:solidFill>
                <a:effectLst/>
                <a:uLnTx/>
                <a:uFillTx/>
                <a:latin typeface="+mn-lt"/>
                <a:ea typeface="+mn-ea"/>
                <a:cs typeface="+mn-cs"/>
              </a:rPr>
              <a:t>Social theories </a:t>
            </a:r>
            <a:endParaRPr kumimoji="0" lang="en-IN" sz="2600" b="1" i="0" u="none" strike="noStrike" kern="1200" cap="none" spc="0" normalizeH="0" baseline="0" noProof="0" dirty="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r>
              <a:rPr kumimoji="0" lang="en-IN" sz="2400" b="0" i="0" u="none" strike="noStrike" kern="1200" cap="none" spc="0" normalizeH="0" baseline="0" noProof="0" dirty="0" smtClean="0">
                <a:ln>
                  <a:noFill/>
                </a:ln>
                <a:solidFill>
                  <a:schemeClr val="tx2"/>
                </a:solidFill>
                <a:effectLst/>
                <a:uLnTx/>
                <a:uFillTx/>
                <a:latin typeface="+mn-lt"/>
                <a:ea typeface="+mn-ea"/>
                <a:cs typeface="+mn-cs"/>
              </a:rPr>
              <a:t>In </a:t>
            </a:r>
            <a:r>
              <a:rPr kumimoji="0" lang="en-IN" sz="2400" b="0" i="0" u="none" strike="noStrike" kern="1200" cap="none" spc="0" normalizeH="0" baseline="0" noProof="0" dirty="0">
                <a:ln>
                  <a:noFill/>
                </a:ln>
                <a:solidFill>
                  <a:schemeClr val="tx2"/>
                </a:solidFill>
                <a:effectLst/>
                <a:uLnTx/>
                <a:uFillTx/>
                <a:latin typeface="+mn-lt"/>
                <a:ea typeface="+mn-ea"/>
                <a:cs typeface="+mn-cs"/>
              </a:rPr>
              <a:t>the 1960s </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 </a:t>
            </a: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smtClean="0">
                <a:ln>
                  <a:noFill/>
                </a:ln>
                <a:solidFill>
                  <a:schemeClr val="tx2"/>
                </a:solidFill>
                <a:effectLst/>
                <a:uLnTx/>
                <a:uFillTx/>
                <a:latin typeface="+mn-lt"/>
                <a:ea typeface="+mn-ea"/>
                <a:cs typeface="+mn-cs"/>
              </a:rPr>
              <a:t>e.g</a:t>
            </a:r>
            <a:r>
              <a:rPr kumimoji="0" lang="en-IN" sz="2400" b="0" i="0" u="none" strike="noStrike" kern="1200" cap="none" spc="0" normalizeH="0" baseline="0" noProof="0" dirty="0">
                <a:ln>
                  <a:noFill/>
                </a:ln>
                <a:solidFill>
                  <a:schemeClr val="tx2"/>
                </a:solidFill>
                <a:effectLst/>
                <a:uLnTx/>
                <a:uFillTx/>
                <a:latin typeface="+mn-lt"/>
                <a:ea typeface="+mn-ea"/>
                <a:cs typeface="+mn-cs"/>
              </a:rPr>
              <a:t>. </a:t>
            </a:r>
            <a:r>
              <a:rPr kumimoji="0" lang="en-IN" sz="2400" b="0" i="0" u="none" strike="noStrike" kern="1200" cap="none" spc="0" normalizeH="0" baseline="0" noProof="0" dirty="0" err="1">
                <a:ln>
                  <a:noFill/>
                </a:ln>
                <a:solidFill>
                  <a:schemeClr val="tx2"/>
                </a:solidFill>
                <a:effectLst/>
                <a:uLnTx/>
                <a:uFillTx/>
                <a:latin typeface="+mn-lt"/>
                <a:ea typeface="+mn-ea"/>
                <a:cs typeface="+mn-cs"/>
              </a:rPr>
              <a:t>schizophrenogenic</a:t>
            </a:r>
            <a:r>
              <a:rPr kumimoji="0" lang="en-IN" sz="2400" b="0" i="0" u="none" strike="noStrike" kern="1200" cap="none" spc="0" normalizeH="0" baseline="0" noProof="0" dirty="0">
                <a:ln>
                  <a:noFill/>
                </a:ln>
                <a:solidFill>
                  <a:schemeClr val="tx2"/>
                </a:solidFill>
                <a:effectLst/>
                <a:uLnTx/>
                <a:uFillTx/>
                <a:latin typeface="+mn-lt"/>
                <a:ea typeface="+mn-ea"/>
                <a:cs typeface="+mn-cs"/>
              </a:rPr>
              <a:t> mother, marital skew and </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schism </a:t>
            </a: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smtClean="0">
                <a:ln>
                  <a:noFill/>
                </a:ln>
                <a:solidFill>
                  <a:schemeClr val="tx2"/>
                </a:solidFill>
                <a:effectLst/>
                <a:uLnTx/>
                <a:uFillTx/>
                <a:latin typeface="+mn-lt"/>
                <a:ea typeface="+mn-ea"/>
                <a:cs typeface="+mn-cs"/>
              </a:rPr>
              <a:t> </a:t>
            </a:r>
            <a:r>
              <a:rPr kumimoji="0" lang="en-IN" sz="2400" b="0" i="0" u="none" strike="noStrike" kern="1200" cap="none" spc="0" normalizeH="0" baseline="0" noProof="0" dirty="0">
                <a:ln>
                  <a:noFill/>
                </a:ln>
                <a:solidFill>
                  <a:schemeClr val="tx2"/>
                </a:solidFill>
                <a:effectLst/>
                <a:uLnTx/>
                <a:uFillTx/>
                <a:latin typeface="+mn-lt"/>
                <a:ea typeface="+mn-ea"/>
                <a:cs typeface="+mn-cs"/>
              </a:rPr>
              <a:t>They are now of historical interest </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only</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smtClean="0">
                <a:ln>
                  <a:noFill/>
                </a:ln>
                <a:solidFill>
                  <a:schemeClr val="tx2"/>
                </a:solidFill>
                <a:effectLst/>
                <a:uLnTx/>
                <a:uFillTx/>
                <a:latin typeface="+mn-lt"/>
                <a:ea typeface="+mn-ea"/>
                <a:cs typeface="+mn-cs"/>
              </a:rPr>
              <a:t>.</a:t>
            </a:r>
            <a:r>
              <a:rPr kumimoji="0" lang="en-IN" sz="2600" b="1" i="0" u="none" strike="noStrike" kern="1200" cap="none" spc="0" normalizeH="0" baseline="0" noProof="0" dirty="0" smtClean="0">
                <a:ln>
                  <a:noFill/>
                </a:ln>
                <a:solidFill>
                  <a:schemeClr val="tx2"/>
                </a:solidFill>
                <a:effectLst/>
                <a:uLnTx/>
                <a:uFillTx/>
                <a:latin typeface="+mn-lt"/>
                <a:ea typeface="+mn-ea"/>
                <a:cs typeface="+mn-cs"/>
              </a:rPr>
              <a:t> </a:t>
            </a:r>
            <a:r>
              <a:rPr kumimoji="0" lang="en-IN" sz="2600" b="1" i="0" u="none" strike="noStrike" kern="1200" cap="none" spc="0" normalizeH="0" baseline="0" noProof="0" dirty="0">
                <a:ln>
                  <a:noFill/>
                </a:ln>
                <a:solidFill>
                  <a:schemeClr val="tx2"/>
                </a:solidFill>
                <a:effectLst/>
                <a:uLnTx/>
                <a:uFillTx/>
                <a:latin typeface="+mn-lt"/>
                <a:ea typeface="+mn-ea"/>
                <a:cs typeface="+mn-cs"/>
              </a:rPr>
              <a:t>Expressed Emotion</a:t>
            </a:r>
            <a:r>
              <a:rPr kumimoji="0" lang="en-IN" sz="2600" b="0" i="0" u="none" strike="noStrike" kern="1200" cap="none" spc="0" normalizeH="0" baseline="0" noProof="0" dirty="0">
                <a:ln>
                  <a:noFill/>
                </a:ln>
                <a:solidFill>
                  <a:schemeClr val="tx2"/>
                </a:solidFill>
                <a:effectLst/>
                <a:uLnTx/>
                <a:uFillTx/>
                <a:latin typeface="+mn-lt"/>
                <a:ea typeface="+mn-ea"/>
                <a:cs typeface="+mn-cs"/>
              </a:rPr>
              <a:t>: Parents or other caregivers may behave with overt criticism, hostility, and </a:t>
            </a:r>
            <a:r>
              <a:rPr kumimoji="0" lang="en-IN" sz="2600" b="0" i="0" u="none" strike="noStrike" kern="1200" cap="none" spc="0" normalizeH="0" baseline="0" noProof="0" dirty="0" err="1">
                <a:ln>
                  <a:noFill/>
                </a:ln>
                <a:solidFill>
                  <a:schemeClr val="tx2"/>
                </a:solidFill>
                <a:effectLst/>
                <a:uLnTx/>
                <a:uFillTx/>
                <a:latin typeface="+mn-lt"/>
                <a:ea typeface="+mn-ea"/>
                <a:cs typeface="+mn-cs"/>
              </a:rPr>
              <a:t>overinvolvement</a:t>
            </a:r>
            <a:r>
              <a:rPr kumimoji="0" lang="en-IN" sz="2600" b="0" i="0" u="none" strike="noStrike" kern="1200" cap="none" spc="0" normalizeH="0" baseline="0" noProof="0" dirty="0">
                <a:ln>
                  <a:noFill/>
                </a:ln>
                <a:solidFill>
                  <a:schemeClr val="tx2"/>
                </a:solidFill>
                <a:effectLst/>
                <a:uLnTx/>
                <a:uFillTx/>
                <a:latin typeface="+mn-lt"/>
                <a:ea typeface="+mn-ea"/>
                <a:cs typeface="+mn-cs"/>
              </a:rPr>
              <a:t> toward a person with schizophreni</a:t>
            </a:r>
            <a:r>
              <a:rPr kumimoji="0" lang="en-IN" sz="2400" b="0" i="0" u="none" strike="noStrike" kern="1200" cap="none" spc="0" normalizeH="0" baseline="0" noProof="0" dirty="0">
                <a:ln>
                  <a:noFill/>
                </a:ln>
                <a:solidFill>
                  <a:schemeClr val="tx2"/>
                </a:solidFill>
                <a:effectLst/>
                <a:uLnTx/>
                <a:uFillTx/>
                <a:latin typeface="+mn-lt"/>
                <a:ea typeface="+mn-ea"/>
                <a:cs typeface="+mn-cs"/>
              </a:rPr>
              <a:t>a</a:t>
            </a: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smtClean="0">
                <a:ln>
                  <a:noFill/>
                </a:ln>
                <a:solidFill>
                  <a:schemeClr val="tx2"/>
                </a:solidFill>
                <a:effectLst/>
                <a:uLnTx/>
                <a:uFillTx/>
                <a:latin typeface="+mn-lt"/>
                <a:ea typeface="+mn-ea"/>
                <a:cs typeface="+mn-cs"/>
              </a:rPr>
              <a:t> </a:t>
            </a:r>
            <a:r>
              <a:rPr kumimoji="0" lang="en-IN" sz="2200" b="0" i="0" u="none" strike="noStrike" kern="1200" cap="none" spc="0" normalizeH="0" baseline="0" noProof="0" dirty="0">
                <a:ln>
                  <a:noFill/>
                </a:ln>
                <a:solidFill>
                  <a:schemeClr val="tx2"/>
                </a:solidFill>
                <a:effectLst/>
                <a:uLnTx/>
                <a:uFillTx/>
                <a:latin typeface="+mn-lt"/>
                <a:ea typeface="+mn-ea"/>
                <a:cs typeface="+mn-cs"/>
              </a:rPr>
              <a:t>Many studies have indicated that in families with high levels of expressed emotion, the relapse rate for schizophrenia is high.</a:t>
            </a:r>
            <a:endParaRPr kumimoji="0" lang="en-IN" sz="22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2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042988" y="765175"/>
            <a:ext cx="7024688" cy="647700"/>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4000" b="0" i="0" u="none" strike="noStrike" kern="1200" cap="none" spc="0" normalizeH="0" baseline="0" noProof="0" dirty="0" smtClean="0">
                <a:ln>
                  <a:noFill/>
                </a:ln>
                <a:solidFill>
                  <a:schemeClr val="accent1"/>
                </a:solidFill>
                <a:effectLst/>
                <a:uLnTx/>
                <a:uFillTx/>
                <a:latin typeface="+mj-lt"/>
                <a:ea typeface="+mj-ea"/>
                <a:cs typeface="+mj-cs"/>
              </a:rPr>
              <a:t>Diagnosis </a:t>
            </a:r>
            <a:endParaRPr kumimoji="0" lang="en-IN" sz="4000" b="0" i="0" u="none" strike="noStrike" kern="1200" cap="none" spc="0" normalizeH="0" baseline="0" noProof="0" dirty="0">
              <a:ln>
                <a:noFill/>
              </a:ln>
              <a:solidFill>
                <a:schemeClr val="accent1"/>
              </a:solidFill>
              <a:effectLst/>
              <a:uLnTx/>
              <a:uFillTx/>
              <a:latin typeface="+mj-lt"/>
              <a:ea typeface="+mj-ea"/>
              <a:cs typeface="+mj-cs"/>
            </a:endParaRPr>
          </a:p>
        </p:txBody>
      </p:sp>
      <p:graphicFrame>
        <p:nvGraphicFramePr>
          <p:cNvPr id="4" name="Content Placeholder 3"/>
          <p:cNvGraphicFramePr>
            <a:graphicFrameLocks noGrp="1"/>
          </p:cNvGraphicFramePr>
          <p:nvPr>
            <p:ph idx="1"/>
          </p:nvPr>
        </p:nvGraphicFramePr>
        <p:xfrm>
          <a:off x="1187450" y="1558925"/>
          <a:ext cx="5976938" cy="4370388"/>
        </p:xfrm>
        <a:graphic>
          <a:graphicData uri="http://schemas.openxmlformats.org/drawingml/2006/table">
            <a:tbl>
              <a:tblPr/>
              <a:tblGrid>
                <a:gridCol w="5976938"/>
              </a:tblGrid>
              <a:tr h="304771">
                <a:tc>
                  <a:txBody>
                    <a:bodyPr/>
                    <a:lstStyle/>
                    <a:p>
                      <a:r>
                        <a:rPr lang="en-IN" sz="2000" b="1" dirty="0" smtClean="0"/>
                        <a:t> </a:t>
                      </a:r>
                      <a:r>
                        <a:rPr lang="en-IN" sz="2000" b="1" dirty="0"/>
                        <a:t>Kurt Schneider Criteria for </a:t>
                      </a:r>
                      <a:r>
                        <a:rPr lang="en-IN" sz="2000" b="1" dirty="0" smtClean="0"/>
                        <a:t>Schizophrenia    </a:t>
                      </a:r>
                      <a:endParaRPr lang="en-IN" sz="2000" b="1" dirty="0"/>
                    </a:p>
                  </a:txBody>
                  <a:tcPr marL="0" marR="0" marT="0" marB="0">
                    <a:lnL>
                      <a:noFill/>
                    </a:lnL>
                    <a:lnR>
                      <a:noFill/>
                    </a:lnR>
                    <a:lnT>
                      <a:noFill/>
                    </a:lnT>
                    <a:lnB>
                      <a:noFill/>
                    </a:lnB>
                  </a:tcPr>
                </a:tc>
              </a:tr>
              <a:tr h="304771">
                <a:tc>
                  <a:txBody>
                    <a:bodyPr/>
                    <a:lstStyle/>
                    <a:p>
                      <a:endParaRPr lang="en-IN" sz="2000" b="1" dirty="0"/>
                    </a:p>
                  </a:txBody>
                  <a:tcPr marL="0" marR="0" marT="0" marB="0">
                    <a:lnL>
                      <a:noFill/>
                    </a:lnL>
                    <a:lnR>
                      <a:noFill/>
                    </a:lnR>
                    <a:lnT>
                      <a:noFill/>
                    </a:lnT>
                    <a:lnB>
                      <a:noFill/>
                    </a:lnB>
                  </a:tcPr>
                </a:tc>
              </a:tr>
              <a:tr h="3760846">
                <a:tc>
                  <a:txBody>
                    <a:bodyPr/>
                    <a:lstStyle/>
                    <a:p>
                      <a:pPr>
                        <a:buFont typeface="+mj-lt"/>
                        <a:buAutoNum type="arabicPeriod"/>
                      </a:pPr>
                      <a:r>
                        <a:rPr lang="en-IN" sz="2000" b="1" dirty="0"/>
                        <a:t>First-rank symptoms </a:t>
                      </a:r>
                      <a:endParaRPr lang="en-IN" sz="2000" b="1" dirty="0"/>
                    </a:p>
                    <a:p>
                      <a:pPr marL="742950" lvl="1" indent="-285750">
                        <a:buFont typeface="+mj-lt"/>
                        <a:buAutoNum type="arabicPeriod"/>
                      </a:pPr>
                      <a:r>
                        <a:rPr lang="en-IN" sz="2000" b="1" dirty="0"/>
                        <a:t>Audible thoughts </a:t>
                      </a:r>
                      <a:endParaRPr lang="en-IN" sz="2000" b="1" dirty="0"/>
                    </a:p>
                    <a:p>
                      <a:pPr marL="742950" lvl="1" indent="-285750">
                        <a:buFont typeface="+mj-lt"/>
                        <a:buAutoNum type="arabicPeriod"/>
                      </a:pPr>
                      <a:r>
                        <a:rPr lang="en-IN" sz="2000" b="1" dirty="0"/>
                        <a:t>Voices arguing or discussing or both </a:t>
                      </a:r>
                      <a:endParaRPr lang="en-IN" sz="2000" b="1" dirty="0"/>
                    </a:p>
                    <a:p>
                      <a:pPr marL="742950" lvl="1" indent="-285750">
                        <a:buFont typeface="+mj-lt"/>
                        <a:buAutoNum type="arabicPeriod"/>
                      </a:pPr>
                      <a:r>
                        <a:rPr lang="en-IN" sz="2000" b="1" dirty="0"/>
                        <a:t>Voices commenting </a:t>
                      </a:r>
                      <a:endParaRPr lang="en-IN" sz="2000" b="1" dirty="0"/>
                    </a:p>
                    <a:p>
                      <a:pPr marL="742950" lvl="1" indent="-285750">
                        <a:buFont typeface="+mj-lt"/>
                        <a:buAutoNum type="arabicPeriod"/>
                      </a:pPr>
                      <a:r>
                        <a:rPr lang="en-IN" sz="2000" b="1" dirty="0"/>
                        <a:t>Somatic passivity experiences </a:t>
                      </a:r>
                      <a:endParaRPr lang="en-IN" sz="2000" b="1" dirty="0"/>
                    </a:p>
                    <a:p>
                      <a:pPr marL="742950" lvl="1" indent="-285750">
                        <a:buFont typeface="+mj-lt"/>
                        <a:buAutoNum type="arabicPeriod"/>
                      </a:pPr>
                      <a:r>
                        <a:rPr lang="en-IN" sz="2000" b="1" dirty="0"/>
                        <a:t>Thought withdrawal and other experiences of influenced thought </a:t>
                      </a:r>
                      <a:endParaRPr lang="en-IN" sz="2000" b="1" dirty="0"/>
                    </a:p>
                    <a:p>
                      <a:pPr marL="742950" lvl="1" indent="-285750">
                        <a:buFont typeface="+mj-lt"/>
                        <a:buAutoNum type="arabicPeriod"/>
                      </a:pPr>
                      <a:r>
                        <a:rPr lang="en-IN" sz="2000" b="1" dirty="0"/>
                        <a:t>Thought broadcasting </a:t>
                      </a:r>
                      <a:endParaRPr lang="en-IN" sz="2000" b="1" dirty="0"/>
                    </a:p>
                    <a:p>
                      <a:pPr marL="742950" lvl="1" indent="-285750">
                        <a:buFont typeface="+mj-lt"/>
                        <a:buAutoNum type="arabicPeriod"/>
                      </a:pPr>
                      <a:r>
                        <a:rPr lang="en-IN" sz="2000" b="1" dirty="0"/>
                        <a:t>Delusional perceptions </a:t>
                      </a:r>
                      <a:endParaRPr lang="en-IN" sz="2000" b="1" dirty="0"/>
                    </a:p>
                    <a:p>
                      <a:pPr marL="742950" lvl="1" indent="-285750">
                        <a:buFont typeface="+mj-lt"/>
                        <a:buAutoNum type="arabicPeriod"/>
                      </a:pPr>
                      <a:r>
                        <a:rPr lang="en-IN" sz="2000" b="1" dirty="0"/>
                        <a:t>All other experiences involving volition made affects, and made </a:t>
                      </a:r>
                      <a:r>
                        <a:rPr lang="en-IN" sz="2000" b="1" dirty="0" smtClean="0"/>
                        <a:t>impulses</a:t>
                      </a:r>
                      <a:endParaRPr lang="en-IN" sz="2000" b="1" dirty="0"/>
                    </a:p>
                  </a:txBody>
                  <a:tcPr marL="0" marR="0" marT="0" marB="0">
                    <a:lnL>
                      <a:noFill/>
                    </a:lnL>
                    <a:lnR>
                      <a:noFill/>
                    </a:lnR>
                    <a:lnT>
                      <a:noFill/>
                    </a:lnT>
                    <a:lnB>
                      <a:noFill/>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1042988" y="765175"/>
            <a:ext cx="6777038" cy="5832475"/>
          </a:xfrm>
        </p:spPr>
        <p:txBody>
          <a:bodyPr vert="horz" wrap="square" lIns="91440" tIns="45720" rIns="91440" bIns="45720" numCol="1" rtlCol="0" anchor="t" anchorCtr="0" compatLnSpc="1">
            <a:normAutofit fontScale="25000" lnSpcReduction="20000"/>
          </a:bodyPr>
          <a:lstStyle/>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9600" b="1" i="0" u="none" strike="noStrike" kern="1200" cap="none" spc="0" normalizeH="0" baseline="0" noProof="0" dirty="0" smtClean="0">
                <a:ln>
                  <a:noFill/>
                </a:ln>
                <a:solidFill>
                  <a:schemeClr val="tx2"/>
                </a:solidFill>
                <a:effectLst/>
                <a:uLnTx/>
                <a:uFillTx/>
                <a:latin typeface="+mn-lt"/>
                <a:ea typeface="+mn-ea"/>
                <a:cs typeface="+mn-cs"/>
              </a:rPr>
              <a:t>ICD-10 criteria  schizophrenia F20</a:t>
            </a:r>
            <a:endParaRPr kumimoji="0" lang="en-IN" sz="9600" b="1" i="0" u="none" strike="noStrike" kern="1200" cap="none" spc="0" normalizeH="0" baseline="0" noProof="0" dirty="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endParaRPr kumimoji="0" lang="en-IN" sz="8000" b="0" i="0" u="none" strike="noStrike" kern="1200" cap="none" spc="0" normalizeH="0" baseline="0" noProof="0" dirty="0" smtClean="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r>
              <a:rPr kumimoji="0" lang="en-IN" sz="8000" b="0" i="0" u="none" strike="noStrike" kern="1200" cap="none" spc="0" normalizeH="0" baseline="0" noProof="0" dirty="0" smtClean="0">
                <a:ln>
                  <a:noFill/>
                </a:ln>
                <a:solidFill>
                  <a:schemeClr val="tx2"/>
                </a:solidFill>
                <a:effectLst/>
                <a:uLnTx/>
                <a:uFillTx/>
                <a:latin typeface="+mn-lt"/>
                <a:ea typeface="+mn-ea"/>
                <a:cs typeface="+mn-cs"/>
              </a:rPr>
              <a:t>1. At </a:t>
            </a:r>
            <a:r>
              <a:rPr kumimoji="0" lang="en-IN" sz="8000" b="0" i="0" u="none" strike="noStrike" kern="1200" cap="none" spc="0" normalizeH="0" baseline="0" noProof="0" dirty="0">
                <a:ln>
                  <a:noFill/>
                </a:ln>
                <a:solidFill>
                  <a:schemeClr val="tx2"/>
                </a:solidFill>
                <a:effectLst/>
                <a:uLnTx/>
                <a:uFillTx/>
                <a:latin typeface="+mn-lt"/>
                <a:ea typeface="+mn-ea"/>
                <a:cs typeface="+mn-cs"/>
              </a:rPr>
              <a:t>least one of the following</a:t>
            </a:r>
            <a:r>
              <a:rPr kumimoji="0" lang="en-IN" sz="8000" b="0" i="0" u="none" strike="noStrike" kern="1200" cap="none" spc="0" normalizeH="0" baseline="0" noProof="0" dirty="0" smtClean="0">
                <a:ln>
                  <a:noFill/>
                </a:ln>
                <a:solidFill>
                  <a:schemeClr val="tx2"/>
                </a:solidFill>
                <a:effectLst/>
                <a:uLnTx/>
                <a:uFillTx/>
                <a:latin typeface="+mn-lt"/>
                <a:ea typeface="+mn-ea"/>
                <a:cs typeface="+mn-cs"/>
              </a:rPr>
              <a:t>:</a:t>
            </a:r>
            <a:endParaRPr kumimoji="0" lang="en-IN" sz="8000" b="0" i="0" u="none" strike="noStrike" kern="1200" cap="none" spc="0" normalizeH="0" baseline="0" noProof="0" dirty="0" smtClean="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endParaRPr kumimoji="0" lang="en-IN" sz="80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8000" b="0" i="0" u="none" strike="noStrike" kern="1200" cap="none" spc="0" normalizeH="0" baseline="0" noProof="0" dirty="0">
                <a:ln>
                  <a:noFill/>
                </a:ln>
                <a:solidFill>
                  <a:schemeClr val="tx2"/>
                </a:solidFill>
                <a:effectLst/>
                <a:uLnTx/>
                <a:uFillTx/>
                <a:latin typeface="+mn-lt"/>
                <a:ea typeface="+mn-ea"/>
                <a:cs typeface="+mn-cs"/>
              </a:rPr>
              <a:t>Thought echo, insertion, withdrawal, or broadcasting</a:t>
            </a:r>
            <a:r>
              <a:rPr kumimoji="0" lang="en-IN" sz="8000" b="0" i="0" u="none" strike="noStrike" kern="1200" cap="none" spc="0" normalizeH="0" baseline="0" noProof="0" dirty="0" smtClean="0">
                <a:ln>
                  <a:noFill/>
                </a:ln>
                <a:solidFill>
                  <a:schemeClr val="tx2"/>
                </a:solidFill>
                <a:effectLst/>
                <a:uLnTx/>
                <a:uFillTx/>
                <a:latin typeface="+mn-lt"/>
                <a:ea typeface="+mn-ea"/>
                <a:cs typeface="+mn-cs"/>
              </a:rPr>
              <a:t>.</a:t>
            </a:r>
            <a:endParaRPr kumimoji="0" lang="en-IN" sz="80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80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8000" b="0" i="0" u="none" strike="noStrike" kern="1200" cap="none" spc="0" normalizeH="0" baseline="0" noProof="0" dirty="0">
                <a:ln>
                  <a:noFill/>
                </a:ln>
                <a:solidFill>
                  <a:schemeClr val="tx2"/>
                </a:solidFill>
                <a:effectLst/>
                <a:uLnTx/>
                <a:uFillTx/>
                <a:latin typeface="+mn-lt"/>
                <a:ea typeface="+mn-ea"/>
                <a:cs typeface="+mn-cs"/>
              </a:rPr>
              <a:t>Delusions of control, influence, or passivity; clearly referred to body or limb movements or specific thoughts, actions, or sensations; and delusional perception</a:t>
            </a:r>
            <a:r>
              <a:rPr kumimoji="0" lang="en-IN" sz="8000" b="0" i="0" u="none" strike="noStrike" kern="1200" cap="none" spc="0" normalizeH="0" baseline="0" noProof="0" dirty="0" smtClean="0">
                <a:ln>
                  <a:noFill/>
                </a:ln>
                <a:solidFill>
                  <a:schemeClr val="tx2"/>
                </a:solidFill>
                <a:effectLst/>
                <a:uLnTx/>
                <a:uFillTx/>
                <a:latin typeface="+mn-lt"/>
                <a:ea typeface="+mn-ea"/>
                <a:cs typeface="+mn-cs"/>
              </a:rPr>
              <a:t>.</a:t>
            </a:r>
            <a:endParaRPr kumimoji="0" lang="en-IN" sz="80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8000" b="0" i="0" u="none" strike="noStrike" kern="1200" cap="none" spc="0" normalizeH="0" baseline="0" noProof="0" dirty="0">
                <a:ln>
                  <a:noFill/>
                </a:ln>
                <a:solidFill>
                  <a:schemeClr val="tx2"/>
                </a:solidFill>
                <a:effectLst/>
                <a:uLnTx/>
                <a:uFillTx/>
                <a:latin typeface="+mn-lt"/>
                <a:ea typeface="+mn-ea"/>
                <a:cs typeface="+mn-cs"/>
              </a:rPr>
              <a:t>Hallucinatory voices giving a running commentary on the patient's behaviour or discussing him/her between themselves, or other types of hallucinatory voices coming from some part of the body</a:t>
            </a:r>
            <a:r>
              <a:rPr kumimoji="0" lang="en-IN" sz="8000" b="0" i="0" u="none" strike="noStrike" kern="1200" cap="none" spc="0" normalizeH="0" baseline="0" noProof="0" dirty="0" smtClean="0">
                <a:ln>
                  <a:noFill/>
                </a:ln>
                <a:solidFill>
                  <a:schemeClr val="tx2"/>
                </a:solidFill>
                <a:effectLst/>
                <a:uLnTx/>
                <a:uFillTx/>
                <a:latin typeface="+mn-lt"/>
                <a:ea typeface="+mn-ea"/>
                <a:cs typeface="+mn-cs"/>
              </a:rPr>
              <a:t>.</a:t>
            </a:r>
            <a:endParaRPr kumimoji="0" lang="en-IN" sz="80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8000" b="0" i="0" u="none" strike="noStrike" kern="1200" cap="none" spc="0" normalizeH="0" baseline="0" noProof="0" dirty="0" smtClean="0">
                <a:ln>
                  <a:noFill/>
                </a:ln>
                <a:solidFill>
                  <a:schemeClr val="tx2"/>
                </a:solidFill>
                <a:effectLst/>
                <a:uLnTx/>
                <a:uFillTx/>
                <a:latin typeface="+mn-lt"/>
                <a:ea typeface="+mn-ea"/>
                <a:cs typeface="+mn-cs"/>
              </a:rPr>
              <a:t>Persistent </a:t>
            </a:r>
            <a:r>
              <a:rPr kumimoji="0" lang="en-IN" sz="8000" b="0" i="0" u="none" strike="noStrike" kern="1200" cap="none" spc="0" normalizeH="0" baseline="0" noProof="0" dirty="0">
                <a:ln>
                  <a:noFill/>
                </a:ln>
                <a:solidFill>
                  <a:schemeClr val="tx2"/>
                </a:solidFill>
                <a:effectLst/>
                <a:uLnTx/>
                <a:uFillTx/>
                <a:latin typeface="+mn-lt"/>
                <a:ea typeface="+mn-ea"/>
                <a:cs typeface="+mn-cs"/>
              </a:rPr>
              <a:t>delusions of other kinds that are culturally inappropriate or implausible, (e.g. religious/political identity, superhuman powers and ability</a:t>
            </a:r>
            <a:r>
              <a:rPr kumimoji="0" lang="en-IN" sz="8000" b="0" i="0" u="none" strike="noStrike" kern="1200" cap="none" spc="0" normalizeH="0" baseline="0" noProof="0" dirty="0" smtClean="0">
                <a:ln>
                  <a:noFill/>
                </a:ln>
                <a:solidFill>
                  <a:schemeClr val="tx2"/>
                </a:solidFill>
                <a:effectLst/>
                <a:uLnTx/>
                <a:uFillTx/>
                <a:latin typeface="+mn-lt"/>
                <a:ea typeface="+mn-ea"/>
                <a:cs typeface="+mn-cs"/>
              </a:rPr>
              <a:t>).</a:t>
            </a:r>
            <a:endParaRPr kumimoji="0" lang="en-IN" sz="80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1042988" y="908050"/>
            <a:ext cx="6777038" cy="5184775"/>
          </a:xfrm>
        </p:spPr>
        <p:txBody>
          <a:bodyPr vert="horz" wrap="square" lIns="91440" tIns="45720" rIns="91440" bIns="45720" numCol="1" rtlCol="0" anchor="t" anchorCtr="0" compatLnSpc="1">
            <a:normAutofit fontScale="25000" lnSpcReduction="20000"/>
          </a:bodyPr>
          <a:lstStyle/>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r>
              <a:rPr kumimoji="0" lang="en-IN" sz="8000" b="0" i="0" u="none" strike="noStrike" kern="1200" cap="none" spc="0" normalizeH="0" baseline="0" noProof="0" dirty="0">
                <a:ln>
                  <a:noFill/>
                </a:ln>
                <a:solidFill>
                  <a:schemeClr val="tx2"/>
                </a:solidFill>
                <a:effectLst/>
                <a:uLnTx/>
                <a:uFillTx/>
                <a:latin typeface="+mn-lt"/>
                <a:ea typeface="+mn-ea"/>
                <a:cs typeface="+mn-cs"/>
              </a:rPr>
              <a:t>2. Or, at least two of the following</a:t>
            </a:r>
            <a:r>
              <a:rPr kumimoji="0" lang="en-IN" sz="2400" b="0" i="0" u="none" strike="noStrike" kern="1200" cap="none" spc="0" normalizeH="0" baseline="0" noProof="0" dirty="0">
                <a:ln>
                  <a:noFill/>
                </a:ln>
                <a:solidFill>
                  <a:schemeClr val="tx2"/>
                </a:solidFill>
                <a:effectLst/>
                <a:uLnTx/>
                <a:uFillTx/>
                <a:latin typeface="+mn-lt"/>
                <a:ea typeface="+mn-ea"/>
                <a:cs typeface="+mn-cs"/>
              </a:rPr>
              <a:t>:</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8000" b="0" i="0" u="none" strike="noStrike" kern="1200" cap="none" spc="0" normalizeH="0" baseline="0" noProof="0" dirty="0">
                <a:ln>
                  <a:noFill/>
                </a:ln>
                <a:solidFill>
                  <a:schemeClr val="tx2"/>
                </a:solidFill>
                <a:effectLst/>
                <a:uLnTx/>
                <a:uFillTx/>
                <a:latin typeface="+mn-lt"/>
                <a:ea typeface="+mn-ea"/>
                <a:cs typeface="+mn-cs"/>
              </a:rPr>
              <a:t>Persistent hallucinations in any modality, when accompanied by fleeting or half-formed delusions without clear affective content, persistent over-valued ideas, or occurring every day for weeks or months on end.</a:t>
            </a:r>
            <a:endParaRPr kumimoji="0" lang="en-IN" sz="80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8000" b="0" i="0" u="none" strike="noStrike" kern="1200" cap="none" spc="0" normalizeH="0" baseline="0" noProof="0" dirty="0">
                <a:ln>
                  <a:noFill/>
                </a:ln>
                <a:solidFill>
                  <a:schemeClr val="tx2"/>
                </a:solidFill>
                <a:effectLst/>
                <a:uLnTx/>
                <a:uFillTx/>
                <a:latin typeface="+mn-lt"/>
                <a:ea typeface="+mn-ea"/>
                <a:cs typeface="+mn-cs"/>
              </a:rPr>
              <a:t>Breaks of interpolations in the train of thought, resulting in incoherence or irrelevant speech or neologisms.</a:t>
            </a:r>
            <a:endParaRPr kumimoji="0" lang="en-IN" sz="80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8000" b="0" i="0" u="none" strike="noStrike" kern="1200" cap="none" spc="0" normalizeH="0" baseline="0" noProof="0" dirty="0">
                <a:ln>
                  <a:noFill/>
                </a:ln>
                <a:solidFill>
                  <a:schemeClr val="tx2"/>
                </a:solidFill>
                <a:effectLst/>
                <a:uLnTx/>
                <a:uFillTx/>
                <a:latin typeface="+mn-lt"/>
                <a:ea typeface="+mn-ea"/>
                <a:cs typeface="+mn-cs"/>
              </a:rPr>
              <a:t>Catatonic behaviour such as excitement, posturing, or waxy flexibility, negativism, </a:t>
            </a:r>
            <a:r>
              <a:rPr kumimoji="0" lang="en-IN" sz="8000" b="0" i="0" u="none" strike="noStrike" kern="1200" cap="none" spc="0" normalizeH="0" baseline="0" noProof="0" dirty="0" err="1">
                <a:ln>
                  <a:noFill/>
                </a:ln>
                <a:solidFill>
                  <a:schemeClr val="tx2"/>
                </a:solidFill>
                <a:effectLst/>
                <a:uLnTx/>
                <a:uFillTx/>
                <a:latin typeface="+mn-lt"/>
                <a:ea typeface="+mn-ea"/>
                <a:cs typeface="+mn-cs"/>
              </a:rPr>
              <a:t>mutism</a:t>
            </a:r>
            <a:r>
              <a:rPr kumimoji="0" lang="en-IN" sz="8000" b="0" i="0" u="none" strike="noStrike" kern="1200" cap="none" spc="0" normalizeH="0" baseline="0" noProof="0" dirty="0">
                <a:ln>
                  <a:noFill/>
                </a:ln>
                <a:solidFill>
                  <a:schemeClr val="tx2"/>
                </a:solidFill>
                <a:effectLst/>
                <a:uLnTx/>
                <a:uFillTx/>
                <a:latin typeface="+mn-lt"/>
                <a:ea typeface="+mn-ea"/>
                <a:cs typeface="+mn-cs"/>
              </a:rPr>
              <a:t>, and stupor.</a:t>
            </a:r>
            <a:endParaRPr kumimoji="0" lang="en-IN" sz="80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8000" b="0" i="0" u="none" strike="noStrike" kern="1200" cap="none" spc="0" normalizeH="0" baseline="0" noProof="0" dirty="0">
                <a:ln>
                  <a:noFill/>
                </a:ln>
                <a:solidFill>
                  <a:schemeClr val="tx2"/>
                </a:solidFill>
                <a:effectLst/>
                <a:uLnTx/>
                <a:uFillTx/>
                <a:latin typeface="+mn-lt"/>
                <a:ea typeface="+mn-ea"/>
                <a:cs typeface="+mn-cs"/>
              </a:rPr>
              <a:t>Negative symptoms such as marked apathy, paucity of speech, and blunting or incongruity of emotional responses</a:t>
            </a:r>
            <a:r>
              <a:rPr kumimoji="0" lang="en-IN" sz="8000" b="0" i="0" u="none" strike="noStrike" kern="1200" cap="none" spc="0" normalizeH="0" baseline="0" noProof="0" dirty="0" smtClean="0">
                <a:ln>
                  <a:noFill/>
                </a:ln>
                <a:solidFill>
                  <a:schemeClr val="tx2"/>
                </a:solidFill>
                <a:effectLst/>
                <a:uLnTx/>
                <a:uFillTx/>
                <a:latin typeface="+mn-lt"/>
                <a:ea typeface="+mn-ea"/>
                <a:cs typeface="+mn-cs"/>
              </a:rPr>
              <a:t>.</a:t>
            </a:r>
            <a:br>
              <a:rPr kumimoji="0" lang="en-IN" sz="8000" b="0" i="0" u="none" strike="noStrike" kern="1200" cap="none" spc="0" normalizeH="0" baseline="0" noProof="0" dirty="0">
                <a:ln>
                  <a:noFill/>
                </a:ln>
                <a:solidFill>
                  <a:schemeClr val="tx2"/>
                </a:solidFill>
                <a:effectLst/>
                <a:uLnTx/>
                <a:uFillTx/>
                <a:latin typeface="+mn-lt"/>
                <a:ea typeface="+mn-ea"/>
                <a:cs typeface="+mn-cs"/>
              </a:rPr>
            </a:br>
            <a:endParaRPr kumimoji="0" lang="en-IN" sz="80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6400" b="0" i="0" u="none" strike="noStrike" kern="1200" cap="none" spc="0" normalizeH="0" baseline="0" noProof="0" dirty="0">
                <a:ln>
                  <a:noFill/>
                </a:ln>
                <a:solidFill>
                  <a:schemeClr val="tx2"/>
                </a:solidFill>
                <a:effectLst/>
                <a:uLnTx/>
                <a:uFillTx/>
                <a:latin typeface="+mn-lt"/>
                <a:ea typeface="+mn-ea"/>
                <a:cs typeface="+mn-cs"/>
              </a:rPr>
              <a:t>A significant and consistent change in the overall quality of some aspects of personal behaviour, manifest as loss of interest, aimlessness, idleness, a self-absorbed attitude, and social withdrawal</a:t>
            </a:r>
            <a:r>
              <a:rPr kumimoji="0" lang="en-IN" sz="5600" b="0" i="0" u="none" strike="noStrike" kern="1200" cap="none" spc="0" normalizeH="0" baseline="0" noProof="0" dirty="0" smtClean="0">
                <a:ln>
                  <a:noFill/>
                </a:ln>
                <a:solidFill>
                  <a:schemeClr val="tx2"/>
                </a:solidFill>
                <a:effectLst/>
                <a:uLnTx/>
                <a:uFillTx/>
                <a:latin typeface="+mn-lt"/>
                <a:ea typeface="+mn-ea"/>
                <a:cs typeface="+mn-cs"/>
              </a:rPr>
              <a:t>.</a:t>
            </a:r>
            <a:endParaRPr kumimoji="0" lang="en-IN" sz="56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56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5600" b="0" i="0" u="none" strike="noStrike" kern="1200" cap="none" spc="0" normalizeH="0" baseline="0" noProof="0" dirty="0">
                <a:ln>
                  <a:noFill/>
                </a:ln>
                <a:solidFill>
                  <a:schemeClr val="tx2"/>
                </a:solidFill>
                <a:effectLst/>
                <a:uLnTx/>
                <a:uFillTx/>
                <a:latin typeface="+mn-lt"/>
                <a:ea typeface="+mn-ea"/>
                <a:cs typeface="+mn-cs"/>
              </a:rPr>
              <a:t>3. Duration of </a:t>
            </a:r>
            <a:r>
              <a:rPr kumimoji="0" lang="en-IN" sz="5600" b="0" i="0" u="none" strike="noStrike" kern="1200" cap="none" spc="0" normalizeH="0" baseline="0" noProof="0" dirty="0" smtClean="0">
                <a:ln>
                  <a:noFill/>
                </a:ln>
                <a:solidFill>
                  <a:schemeClr val="tx2"/>
                </a:solidFill>
                <a:effectLst/>
                <a:uLnTx/>
                <a:uFillTx/>
                <a:latin typeface="+mn-lt"/>
                <a:ea typeface="+mn-ea"/>
                <a:cs typeface="+mn-cs"/>
              </a:rPr>
              <a:t>atleast1 </a:t>
            </a:r>
            <a:r>
              <a:rPr kumimoji="0" lang="en-IN" sz="5600" b="0" i="0" u="none" strike="noStrike" kern="1200" cap="none" spc="0" normalizeH="0" baseline="0" noProof="0" dirty="0" err="1">
                <a:ln>
                  <a:noFill/>
                </a:ln>
                <a:solidFill>
                  <a:schemeClr val="tx2"/>
                </a:solidFill>
                <a:effectLst/>
                <a:uLnTx/>
                <a:uFillTx/>
                <a:latin typeface="+mn-lt"/>
                <a:ea typeface="+mn-ea"/>
                <a:cs typeface="+mn-cs"/>
              </a:rPr>
              <a:t>mth</a:t>
            </a:r>
            <a:r>
              <a:rPr kumimoji="0" lang="en-IN" sz="5600" b="0" i="0" u="none" strike="noStrike" kern="1200" cap="none" spc="0" normalizeH="0" baseline="0" noProof="0" dirty="0">
                <a:ln>
                  <a:noFill/>
                </a:ln>
                <a:solidFill>
                  <a:schemeClr val="tx2"/>
                </a:solidFill>
                <a:effectLst/>
                <a:uLnTx/>
                <a:uFillTx/>
                <a:latin typeface="+mn-lt"/>
                <a:ea typeface="+mn-ea"/>
                <a:cs typeface="+mn-cs"/>
              </a:rPr>
              <a:t>.</a:t>
            </a:r>
            <a:endParaRPr kumimoji="0" lang="en-IN" sz="5600" b="0" i="0" u="none" strike="noStrike" kern="1200" cap="none" spc="0" normalizeH="0" baseline="0" noProof="0" dirty="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br>
              <a:rPr kumimoji="0" lang="en-IN" sz="2400" b="0" i="0" u="none" strike="noStrike" kern="1200" cap="none" spc="0" normalizeH="0" baseline="0" noProof="0" dirty="0">
                <a:ln>
                  <a:noFill/>
                </a:ln>
                <a:solidFill>
                  <a:schemeClr val="tx2"/>
                </a:solidFill>
                <a:effectLst/>
                <a:uLnTx/>
                <a:uFillTx/>
                <a:latin typeface="+mn-lt"/>
                <a:ea typeface="+mn-ea"/>
                <a:cs typeface="+mn-cs"/>
              </a:rPr>
            </a:b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1042988" y="908050"/>
            <a:ext cx="6777038" cy="4924425"/>
          </a:xfrm>
        </p:spPr>
        <p:txBody>
          <a:bodyPr vert="horz" wrap="square" lIns="91440" tIns="45720" rIns="91440" bIns="45720" numCol="1" rtlCol="0" anchor="t" anchorCtr="0" compatLnSpc="1">
            <a:normAutofit/>
          </a:bodyPr>
          <a:lstStyle/>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a:ln>
                  <a:noFill/>
                </a:ln>
                <a:solidFill>
                  <a:schemeClr val="tx2"/>
                </a:solidFill>
                <a:effectLst/>
                <a:uLnTx/>
                <a:uFillTx/>
                <a:latin typeface="+mn-lt"/>
                <a:ea typeface="+mn-ea"/>
                <a:cs typeface="+mn-cs"/>
              </a:rPr>
              <a:t>The symptoms of schizophrenia are conventionally divided into </a:t>
            </a:r>
            <a:r>
              <a:rPr kumimoji="0" lang="en-IN" sz="2400" b="1" i="0" u="none" strike="noStrike" kern="1200" cap="none" spc="0" normalizeH="0" baseline="0" noProof="0" dirty="0">
                <a:ln>
                  <a:noFill/>
                </a:ln>
                <a:solidFill>
                  <a:schemeClr val="tx2"/>
                </a:solidFill>
                <a:effectLst/>
                <a:uLnTx/>
                <a:uFillTx/>
                <a:latin typeface="+mn-lt"/>
                <a:ea typeface="+mn-ea"/>
                <a:cs typeface="+mn-cs"/>
              </a:rPr>
              <a:t>positive (new symptoms or signs) and negative (loss of a previous function</a:t>
            </a:r>
            <a:r>
              <a:rPr kumimoji="0" lang="en-IN" sz="2400" b="1" i="0" u="none" strike="noStrike" kern="1200" cap="none" spc="0" normalizeH="0" baseline="0" noProof="0" dirty="0" smtClean="0">
                <a:ln>
                  <a:noFill/>
                </a:ln>
                <a:solidFill>
                  <a:schemeClr val="tx2"/>
                </a:solidFill>
                <a:effectLst/>
                <a:uLnTx/>
                <a:uFillTx/>
                <a:latin typeface="+mn-lt"/>
                <a:ea typeface="+mn-ea"/>
                <a:cs typeface="+mn-cs"/>
              </a:rPr>
              <a:t>)</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a:t>
            </a: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1" i="1" u="none" strike="noStrike" kern="1200" cap="none" spc="0" normalizeH="0" baseline="0" noProof="0" dirty="0">
                <a:ln>
                  <a:noFill/>
                </a:ln>
                <a:solidFill>
                  <a:schemeClr val="tx2"/>
                </a:solidFill>
                <a:effectLst/>
                <a:uLnTx/>
                <a:uFillTx/>
                <a:latin typeface="+mn-lt"/>
                <a:ea typeface="+mn-ea"/>
                <a:cs typeface="+mn-cs"/>
              </a:rPr>
              <a:t>Positive </a:t>
            </a:r>
            <a:r>
              <a:rPr kumimoji="0" lang="en-IN" sz="2400" b="1" i="1" u="none" strike="noStrike" kern="1200" cap="none" spc="0" normalizeH="0" baseline="0" noProof="0" dirty="0" smtClean="0">
                <a:ln>
                  <a:noFill/>
                </a:ln>
                <a:solidFill>
                  <a:schemeClr val="tx2"/>
                </a:solidFill>
                <a:effectLst/>
                <a:uLnTx/>
                <a:uFillTx/>
                <a:latin typeface="+mn-lt"/>
                <a:ea typeface="+mn-ea"/>
                <a:cs typeface="+mn-cs"/>
              </a:rPr>
              <a:t>symptoms</a:t>
            </a:r>
            <a:endParaRPr kumimoji="0" lang="en-IN" sz="2400" b="1" i="1"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n-lt"/>
                <a:ea typeface="+mn-ea"/>
                <a:cs typeface="+mn-cs"/>
              </a:rPr>
              <a:t> </a:t>
            </a:r>
            <a:r>
              <a:rPr kumimoji="0" lang="en-IN"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n-lt"/>
                <a:ea typeface="+mn-ea"/>
                <a:cs typeface="+mn-cs"/>
              </a:rPr>
              <a:t>Delusions </a:t>
            </a:r>
            <a:r>
              <a:rPr kumimoji="0" lang="en-IN" sz="2400" b="0" i="0" u="none" strike="noStrike" kern="1200" cap="none" spc="0" normalizeH="0" baseline="0" noProof="0" dirty="0">
                <a:ln>
                  <a:noFill/>
                </a:ln>
                <a:solidFill>
                  <a:schemeClr val="tx2"/>
                </a:solidFill>
                <a:effectLst/>
                <a:uLnTx/>
                <a:uFillTx/>
                <a:latin typeface="+mn-lt"/>
                <a:ea typeface="+mn-ea"/>
                <a:cs typeface="+mn-cs"/>
              </a:rPr>
              <a:t>(commonly persecutory, thought interference, or passivity) and </a:t>
            </a:r>
            <a:r>
              <a:rPr kumimoji="0" lang="en-IN"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n-lt"/>
                <a:ea typeface="+mn-ea"/>
                <a:cs typeface="+mn-cs"/>
              </a:rPr>
              <a:t>H</a:t>
            </a:r>
            <a:r>
              <a:rPr kumimoji="0" lang="en-IN"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n-lt"/>
                <a:ea typeface="+mn-ea"/>
                <a:cs typeface="+mn-cs"/>
              </a:rPr>
              <a:t>allucinations</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 </a:t>
            </a:r>
            <a:r>
              <a:rPr kumimoji="0" lang="en-IN" sz="2400" b="0" i="0" u="none" strike="noStrike" kern="1200" cap="none" spc="0" normalizeH="0" baseline="0" noProof="0" dirty="0">
                <a:ln>
                  <a:noFill/>
                </a:ln>
                <a:solidFill>
                  <a:schemeClr val="tx2"/>
                </a:solidFill>
                <a:effectLst/>
                <a:uLnTx/>
                <a:uFillTx/>
                <a:latin typeface="+mn-lt"/>
                <a:ea typeface="+mn-ea"/>
                <a:cs typeface="+mn-cs"/>
              </a:rPr>
              <a:t>(usually auditory hallucinations commenting on the subject or referring to them in third </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person).</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042988" y="1027113"/>
            <a:ext cx="7024688" cy="98425"/>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en-IN" sz="4000" b="0" i="0" u="none" strike="noStrike" kern="1200" cap="none" spc="0" normalizeH="0" baseline="0" noProof="0" dirty="0">
              <a:ln>
                <a:noFill/>
              </a:ln>
              <a:solidFill>
                <a:schemeClr val="accent1"/>
              </a:solidFill>
              <a:effectLst/>
              <a:uLnTx/>
              <a:uFillTx/>
              <a:latin typeface="+mj-lt"/>
              <a:ea typeface="+mj-ea"/>
              <a:cs typeface="+mj-cs"/>
            </a:endParaRPr>
          </a:p>
        </p:txBody>
      </p:sp>
      <p:sp>
        <p:nvSpPr>
          <p:cNvPr id="3" name="Content Placeholder 2"/>
          <p:cNvSpPr>
            <a:spLocks noGrp="1"/>
          </p:cNvSpPr>
          <p:nvPr>
            <p:ph idx="1"/>
          </p:nvPr>
        </p:nvSpPr>
        <p:spPr>
          <a:xfrm>
            <a:off x="1042988" y="1268413"/>
            <a:ext cx="6777038" cy="4564063"/>
          </a:xfrm>
        </p:spPr>
        <p:txBody>
          <a:bodyPr vert="horz" wrap="square" lIns="91440" tIns="45720" rIns="91440" bIns="45720" numCol="1" rtlCol="0" anchor="t" anchorCtr="0" compatLnSpc="1">
            <a:normAutofit lnSpcReduction="10000"/>
          </a:bodyPr>
          <a:lstStyle/>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1"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1" i="0" u="none" strike="noStrike" kern="1200" cap="none" spc="0" normalizeH="0" baseline="0" noProof="0" dirty="0" smtClean="0">
                <a:ln>
                  <a:noFill/>
                </a:ln>
                <a:solidFill>
                  <a:schemeClr val="tx2"/>
                </a:solidFill>
                <a:effectLst/>
                <a:uLnTx/>
                <a:uFillTx/>
                <a:latin typeface="+mn-lt"/>
                <a:ea typeface="+mn-ea"/>
                <a:cs typeface="+mn-cs"/>
              </a:rPr>
              <a:t>Negative symptoms</a:t>
            </a:r>
            <a:endParaRPr kumimoji="0" lang="en-IN" sz="2400" b="1"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1" i="0" u="none" strike="noStrike" kern="1200" cap="none" spc="0" normalizeH="0" baseline="0" noProof="0" dirty="0" smtClean="0">
                <a:ln>
                  <a:noFill/>
                </a:ln>
                <a:solidFill>
                  <a:schemeClr val="tx2"/>
                </a:solidFill>
                <a:effectLst/>
                <a:uLnTx/>
                <a:uFillTx/>
                <a:latin typeface="+mn-lt"/>
                <a:ea typeface="+mn-ea"/>
                <a:cs typeface="+mn-cs"/>
              </a:rPr>
              <a:t> </a:t>
            </a:r>
            <a:r>
              <a:rPr kumimoji="0" lang="en-IN" sz="2400" b="0" i="0" u="none" strike="noStrike" kern="1200" cap="none" spc="0" normalizeH="0" baseline="0" noProof="0" dirty="0">
                <a:ln>
                  <a:noFill/>
                </a:ln>
                <a:solidFill>
                  <a:schemeClr val="tx2"/>
                </a:solidFill>
                <a:effectLst/>
                <a:uLnTx/>
                <a:uFillTx/>
                <a:latin typeface="+mn-lt"/>
                <a:ea typeface="+mn-ea"/>
                <a:cs typeface="+mn-cs"/>
              </a:rPr>
              <a:t>Loss of the normal level of motivation or drive, loss of awareness of socially appropriate behaviour, flattening of mood, and difficulty in abstract thinking.</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endParaRPr kumimoji="0" lang="en-IN" sz="2000" b="0" i="0" u="none" strike="noStrike" kern="1200" cap="none" spc="0" normalizeH="0" baseline="0" noProof="0" dirty="0" smtClean="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r>
              <a:rPr kumimoji="0" lang="en-IN" sz="2000" b="0" i="0" u="none" strike="noStrike" kern="1200" cap="none" spc="0" normalizeH="0" baseline="0" noProof="0" dirty="0" smtClean="0">
                <a:ln>
                  <a:noFill/>
                </a:ln>
                <a:solidFill>
                  <a:schemeClr val="tx2"/>
                </a:solidFill>
                <a:effectLst/>
                <a:uLnTx/>
                <a:uFillTx/>
                <a:latin typeface="+mn-lt"/>
                <a:ea typeface="+mn-ea"/>
                <a:cs typeface="+mn-cs"/>
              </a:rPr>
              <a:t>Other symptoms</a:t>
            </a:r>
            <a:endParaRPr kumimoji="0" lang="en-IN" sz="20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000" b="0" i="0" u="none" strike="noStrike" kern="1200" cap="none" spc="0" normalizeH="0" baseline="0" noProof="0" dirty="0" smtClean="0">
                <a:ln>
                  <a:noFill/>
                </a:ln>
                <a:solidFill>
                  <a:schemeClr val="tx2"/>
                </a:solidFill>
                <a:effectLst/>
                <a:uLnTx/>
                <a:uFillTx/>
                <a:latin typeface="+mn-lt"/>
                <a:ea typeface="+mn-ea"/>
                <a:cs typeface="+mn-cs"/>
              </a:rPr>
              <a:t> </a:t>
            </a:r>
            <a:r>
              <a:rPr kumimoji="0" lang="en-IN" sz="2000" b="0" i="0" u="none" strike="noStrike" kern="1200" cap="none" spc="0" normalizeH="0" baseline="0" noProof="0" dirty="0">
                <a:ln>
                  <a:noFill/>
                </a:ln>
                <a:solidFill>
                  <a:schemeClr val="tx2"/>
                </a:solidFill>
                <a:effectLst/>
                <a:uLnTx/>
                <a:uFillTx/>
                <a:latin typeface="+mn-lt"/>
                <a:ea typeface="+mn-ea"/>
                <a:cs typeface="+mn-cs"/>
              </a:rPr>
              <a:t>Formal thought disorder (a loss of the normal flow of thinking usually shown in the subject's speech or writing), agitation, depression, poor concentration, poor sleep, </a:t>
            </a:r>
            <a:r>
              <a:rPr kumimoji="0" lang="en-IN" sz="2000" b="0" i="0" u="none" strike="noStrike" kern="1200" cap="none" spc="0" normalizeH="0" baseline="0" noProof="0" dirty="0" smtClean="0">
                <a:ln>
                  <a:noFill/>
                </a:ln>
                <a:solidFill>
                  <a:schemeClr val="tx2"/>
                </a:solidFill>
                <a:effectLst/>
                <a:uLnTx/>
                <a:uFillTx/>
                <a:latin typeface="+mn-lt"/>
                <a:ea typeface="+mn-ea"/>
                <a:cs typeface="+mn-cs"/>
              </a:rPr>
              <a:t>soft( </a:t>
            </a:r>
            <a:r>
              <a:rPr kumimoji="0" lang="en-IN" sz="2000" b="0" i="0" u="none" strike="noStrike" kern="1200" cap="none" spc="0" normalizeH="0" baseline="0" noProof="0" dirty="0">
                <a:ln>
                  <a:noFill/>
                </a:ln>
                <a:solidFill>
                  <a:schemeClr val="tx2"/>
                </a:solidFill>
                <a:effectLst/>
                <a:uLnTx/>
                <a:uFillTx/>
                <a:latin typeface="+mn-lt"/>
                <a:ea typeface="+mn-ea"/>
                <a:cs typeface="+mn-cs"/>
              </a:rPr>
              <a:t>non-localising neurological </a:t>
            </a:r>
            <a:r>
              <a:rPr kumimoji="0" lang="en-IN" sz="2000" b="0" i="0" u="none" strike="noStrike" kern="1200" cap="none" spc="0" normalizeH="0" baseline="0" noProof="0" dirty="0" smtClean="0">
                <a:ln>
                  <a:noFill/>
                </a:ln>
                <a:solidFill>
                  <a:schemeClr val="tx2"/>
                </a:solidFill>
                <a:effectLst/>
                <a:uLnTx/>
                <a:uFillTx/>
                <a:latin typeface="+mn-lt"/>
                <a:ea typeface="+mn-ea"/>
                <a:cs typeface="+mn-cs"/>
              </a:rPr>
              <a:t>signs), </a:t>
            </a:r>
            <a:r>
              <a:rPr kumimoji="0" lang="en-IN" sz="2000" b="0" i="0" u="none" strike="noStrike" kern="1200" cap="none" spc="0" normalizeH="0" baseline="0" noProof="0" dirty="0">
                <a:ln>
                  <a:noFill/>
                </a:ln>
                <a:solidFill>
                  <a:schemeClr val="tx2"/>
                </a:solidFill>
                <a:effectLst/>
                <a:uLnTx/>
                <a:uFillTx/>
                <a:latin typeface="+mn-lt"/>
                <a:ea typeface="+mn-ea"/>
                <a:cs typeface="+mn-cs"/>
              </a:rPr>
              <a:t>cognitive impairment.</a:t>
            </a:r>
            <a:endParaRPr kumimoji="0" lang="en-IN" sz="20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0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Rectangle 2"/>
          <p:cNvSpPr>
            <a:spLocks noGrp="1"/>
          </p:cNvSpPr>
          <p:nvPr>
            <p:ph type="title"/>
          </p:nvPr>
        </p:nvSpPr>
        <p:spPr/>
        <p:txBody>
          <a:bodyPr vert="horz" wrap="square" lIns="91440" tIns="45720" rIns="91440" bIns="45720" anchor="b" anchorCtr="0"/>
          <a:p>
            <a:pPr eaLnBrk="1" hangingPunct="1"/>
            <a:endParaRPr dirty="0"/>
          </a:p>
        </p:txBody>
      </p:sp>
      <p:pic>
        <p:nvPicPr>
          <p:cNvPr id="49155" name="Picture 3" descr="BioPsych4e-Tab-16-02-0"/>
          <p:cNvPicPr>
            <a:picLocks noGrp="1" noChangeAspect="1"/>
          </p:cNvPicPr>
          <p:nvPr>
            <p:ph idx="1"/>
          </p:nvPr>
        </p:nvPicPr>
        <p:blipFill>
          <a:blip r:embed="rId1"/>
          <a:srcRect/>
          <a:stretch>
            <a:fillRect/>
          </a:stretch>
        </p:blipFill>
        <p:spPr>
          <a:xfrm>
            <a:off x="457200" y="304800"/>
            <a:ext cx="8229600" cy="624840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042988" y="1027113"/>
            <a:ext cx="7024688" cy="98425"/>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en-IN" sz="4000" b="0" i="0" u="none" strike="noStrike" kern="1200" cap="none" spc="0" normalizeH="0" baseline="0" noProof="0" dirty="0">
              <a:ln>
                <a:noFill/>
              </a:ln>
              <a:solidFill>
                <a:schemeClr val="accent1"/>
              </a:solidFill>
              <a:effectLst/>
              <a:uLnTx/>
              <a:uFillTx/>
              <a:latin typeface="+mj-lt"/>
              <a:ea typeface="+mj-ea"/>
              <a:cs typeface="+mj-cs"/>
            </a:endParaRPr>
          </a:p>
        </p:txBody>
      </p:sp>
      <p:graphicFrame>
        <p:nvGraphicFramePr>
          <p:cNvPr id="4" name="Content Placeholder 3"/>
          <p:cNvGraphicFramePr>
            <a:graphicFrameLocks noGrp="1"/>
          </p:cNvGraphicFramePr>
          <p:nvPr>
            <p:ph idx="1"/>
          </p:nvPr>
        </p:nvGraphicFramePr>
        <p:xfrm>
          <a:off x="539750" y="620713"/>
          <a:ext cx="7280275" cy="5761038"/>
        </p:xfrm>
        <a:graphic>
          <a:graphicData uri="http://schemas.openxmlformats.org/drawingml/2006/table">
            <a:tbl>
              <a:tblPr firstRow="1" bandRow="1">
                <a:tableStyleId>{5C22544A-7EE6-4342-B048-85BDC9FD1C3A}</a:tableStyleId>
              </a:tblPr>
              <a:tblGrid>
                <a:gridCol w="2576272"/>
                <a:gridCol w="2352001"/>
                <a:gridCol w="2352001"/>
              </a:tblGrid>
              <a:tr h="337274">
                <a:tc>
                  <a:txBody>
                    <a:bodyPr/>
                    <a:lstStyle/>
                    <a:p>
                      <a:r>
                        <a:rPr lang="en-IN" sz="1800" b="1" dirty="0"/>
                        <a:t>ICD-10</a:t>
                      </a:r>
                      <a:endParaRPr lang="en-IN" sz="1800" dirty="0"/>
                    </a:p>
                  </a:txBody>
                  <a:tcPr marL="0" marR="0" marT="0" marB="0"/>
                </a:tc>
                <a:tc>
                  <a:txBody>
                    <a:bodyPr/>
                    <a:lstStyle/>
                    <a:p>
                      <a:r>
                        <a:rPr lang="en-IN" sz="1800" b="1" dirty="0"/>
                        <a:t>DSM-IV</a:t>
                      </a:r>
                      <a:endParaRPr lang="en-IN" sz="1800" dirty="0"/>
                    </a:p>
                  </a:txBody>
                  <a:tcPr marL="0" marR="0" marT="0" marB="0"/>
                </a:tc>
                <a:tc>
                  <a:txBody>
                    <a:bodyPr/>
                    <a:lstStyle/>
                    <a:p>
                      <a:r>
                        <a:rPr lang="en-IN" sz="1800" b="1"/>
                        <a:t>Key symptoms</a:t>
                      </a:r>
                      <a:endParaRPr lang="en-IN" sz="1800"/>
                    </a:p>
                  </a:txBody>
                  <a:tcPr marL="0" marR="0" marT="0" marB="0"/>
                </a:tc>
              </a:tr>
              <a:tr h="674550">
                <a:tc>
                  <a:txBody>
                    <a:bodyPr/>
                    <a:lstStyle/>
                    <a:p>
                      <a:r>
                        <a:rPr lang="en-IN" sz="1800"/>
                        <a:t>Paranoid schizophrenia</a:t>
                      </a:r>
                      <a:endParaRPr lang="en-IN" sz="1800"/>
                    </a:p>
                  </a:txBody>
                  <a:tcPr marL="0" marR="0" marT="0" marB="0"/>
                </a:tc>
                <a:tc>
                  <a:txBody>
                    <a:bodyPr/>
                    <a:lstStyle/>
                    <a:p>
                      <a:r>
                        <a:rPr lang="en-IN" sz="1800"/>
                        <a:t>Paranoid Type</a:t>
                      </a:r>
                      <a:endParaRPr lang="en-IN" sz="1800"/>
                    </a:p>
                  </a:txBody>
                  <a:tcPr marL="0" marR="0" marT="0" marB="0"/>
                </a:tc>
                <a:tc>
                  <a:txBody>
                    <a:bodyPr/>
                    <a:lstStyle/>
                    <a:p>
                      <a:r>
                        <a:rPr lang="en-IN" sz="1800"/>
                        <a:t>Delusions and hallucinations</a:t>
                      </a:r>
                      <a:endParaRPr lang="en-IN" sz="1800"/>
                    </a:p>
                  </a:txBody>
                  <a:tcPr marL="0" marR="0" marT="0" marB="0"/>
                </a:tc>
              </a:tr>
              <a:tr h="2023650">
                <a:tc>
                  <a:txBody>
                    <a:bodyPr/>
                    <a:lstStyle/>
                    <a:p>
                      <a:r>
                        <a:rPr lang="en-IN" sz="1800"/>
                        <a:t>Hebephrenic schizophrenia</a:t>
                      </a:r>
                      <a:endParaRPr lang="en-IN" sz="1800"/>
                    </a:p>
                  </a:txBody>
                  <a:tcPr marL="0" marR="0" marT="0" marB="0"/>
                </a:tc>
                <a:tc>
                  <a:txBody>
                    <a:bodyPr/>
                    <a:lstStyle/>
                    <a:p>
                      <a:r>
                        <a:rPr lang="en-IN" sz="1800"/>
                        <a:t>Disorganised type</a:t>
                      </a:r>
                      <a:endParaRPr lang="en-IN" sz="1800"/>
                    </a:p>
                  </a:txBody>
                  <a:tcPr marL="0" marR="0" marT="0" marB="0"/>
                </a:tc>
                <a:tc>
                  <a:txBody>
                    <a:bodyPr/>
                    <a:lstStyle/>
                    <a:p>
                      <a:r>
                        <a:rPr lang="en-IN" sz="1800"/>
                        <a:t>Disorganised speech behaviour (often silly/shallow) and flat or inappropriate affect</a:t>
                      </a:r>
                      <a:endParaRPr lang="en-IN" sz="1800"/>
                    </a:p>
                  </a:txBody>
                  <a:tcPr marL="0" marR="0" marT="0" marB="0"/>
                </a:tc>
              </a:tr>
              <a:tr h="1039189">
                <a:tc>
                  <a:txBody>
                    <a:bodyPr/>
                    <a:lstStyle/>
                    <a:p>
                      <a:r>
                        <a:rPr lang="en-IN" sz="1800"/>
                        <a:t>Catatonic schizphrenia</a:t>
                      </a:r>
                      <a:endParaRPr lang="en-IN" sz="1800"/>
                    </a:p>
                  </a:txBody>
                  <a:tcPr marL="0" marR="0" marT="0" marB="0"/>
                </a:tc>
                <a:tc>
                  <a:txBody>
                    <a:bodyPr/>
                    <a:lstStyle/>
                    <a:p>
                      <a:r>
                        <a:rPr lang="en-IN" sz="1800"/>
                        <a:t>Catatonic type</a:t>
                      </a:r>
                      <a:endParaRPr lang="en-IN" sz="1800"/>
                    </a:p>
                  </a:txBody>
                  <a:tcPr marL="0" marR="0" marT="0" marB="0"/>
                </a:tc>
                <a:tc>
                  <a:txBody>
                    <a:bodyPr/>
                    <a:lstStyle/>
                    <a:p>
                      <a:r>
                        <a:rPr lang="en-IN" sz="1800" dirty="0"/>
                        <a:t>Psychomotor disturbance </a:t>
                      </a:r>
                      <a:endParaRPr lang="en-IN" sz="1800" dirty="0"/>
                    </a:p>
                  </a:txBody>
                  <a:tcPr marL="0" marR="0" marT="0" marB="0"/>
                </a:tc>
              </a:tr>
              <a:tr h="1686375">
                <a:tc>
                  <a:txBody>
                    <a:bodyPr/>
                    <a:lstStyle/>
                    <a:p>
                      <a:r>
                        <a:rPr lang="en-IN" sz="1800"/>
                        <a:t>Undifferentiated schizophrenia</a:t>
                      </a:r>
                      <a:endParaRPr lang="en-IN" sz="1800"/>
                    </a:p>
                  </a:txBody>
                  <a:tcPr marL="0" marR="0" marT="0" marB="0"/>
                </a:tc>
                <a:tc>
                  <a:txBody>
                    <a:bodyPr/>
                    <a:lstStyle/>
                    <a:p>
                      <a:r>
                        <a:rPr lang="en-IN" sz="1800" dirty="0"/>
                        <a:t>Undifferentiated type</a:t>
                      </a:r>
                      <a:endParaRPr lang="en-IN" sz="1800" dirty="0"/>
                    </a:p>
                  </a:txBody>
                  <a:tcPr marL="0" marR="0" marT="0" marB="0"/>
                </a:tc>
                <a:tc>
                  <a:txBody>
                    <a:bodyPr/>
                    <a:lstStyle/>
                    <a:p>
                      <a:r>
                        <a:rPr lang="en-IN" sz="1800" dirty="0"/>
                        <a:t>Meeting general criteria, but no specific symptom subtype predominates</a:t>
                      </a:r>
                      <a:endParaRPr lang="en-IN" sz="1800" dirty="0"/>
                    </a:p>
                  </a:txBody>
                  <a:tcPr marL="0" marR="0" marT="0" marB="0"/>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042988" y="1027113"/>
            <a:ext cx="7024688" cy="46038"/>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en-IN" sz="4000" b="0" i="0" u="none" strike="noStrike" kern="1200" cap="none" spc="0" normalizeH="0" baseline="0" noProof="0" dirty="0">
              <a:ln>
                <a:noFill/>
              </a:ln>
              <a:solidFill>
                <a:schemeClr val="accent1"/>
              </a:solidFill>
              <a:effectLst/>
              <a:uLnTx/>
              <a:uFillTx/>
              <a:latin typeface="+mj-lt"/>
              <a:ea typeface="+mj-ea"/>
              <a:cs typeface="+mj-cs"/>
            </a:endParaRPr>
          </a:p>
        </p:txBody>
      </p:sp>
      <p:graphicFrame>
        <p:nvGraphicFramePr>
          <p:cNvPr id="4" name="Content Placeholder 3"/>
          <p:cNvGraphicFramePr>
            <a:graphicFrameLocks noGrp="1"/>
          </p:cNvGraphicFramePr>
          <p:nvPr>
            <p:ph idx="1"/>
          </p:nvPr>
        </p:nvGraphicFramePr>
        <p:xfrm>
          <a:off x="1042988" y="1268413"/>
          <a:ext cx="6777038" cy="4389438"/>
        </p:xfrm>
        <a:graphic>
          <a:graphicData uri="http://schemas.openxmlformats.org/drawingml/2006/table">
            <a:tbl>
              <a:tblPr firstRow="1" bandRow="1">
                <a:tableStyleId>{5C22544A-7EE6-4342-B048-85BDC9FD1C3A}</a:tableStyleId>
              </a:tblPr>
              <a:tblGrid>
                <a:gridCol w="2259012"/>
                <a:gridCol w="2259012"/>
                <a:gridCol w="2259012"/>
              </a:tblGrid>
              <a:tr h="1097359">
                <a:tc>
                  <a:txBody>
                    <a:bodyPr/>
                    <a:lstStyle/>
                    <a:p>
                      <a:r>
                        <a:rPr lang="en-IN" sz="1800" dirty="0"/>
                        <a:t>Post-schizophrenic depression</a:t>
                      </a:r>
                      <a:endParaRPr lang="en-IN" sz="1800" dirty="0"/>
                    </a:p>
                  </a:txBody>
                  <a:tcPr marL="0" marR="0" marT="0" marB="0"/>
                </a:tc>
                <a:tc>
                  <a:txBody>
                    <a:bodyPr/>
                    <a:lstStyle/>
                    <a:p>
                      <a:r>
                        <a:rPr lang="en-IN" sz="1800" dirty="0"/>
                        <a:t> </a:t>
                      </a:r>
                      <a:endParaRPr lang="en-IN" sz="1800" dirty="0"/>
                    </a:p>
                  </a:txBody>
                  <a:tcPr marL="0" marR="0" marT="0" marB="0"/>
                </a:tc>
                <a:tc>
                  <a:txBody>
                    <a:bodyPr/>
                    <a:lstStyle/>
                    <a:p>
                      <a:r>
                        <a:rPr lang="en-IN" sz="1800" dirty="0"/>
                        <a:t>Some residual symptoms, but depressive picture predominates</a:t>
                      </a:r>
                      <a:endParaRPr lang="en-IN" sz="1800" dirty="0"/>
                    </a:p>
                  </a:txBody>
                  <a:tcPr marL="0" marR="0" marT="0" marB="0"/>
                </a:tc>
              </a:tr>
              <a:tr h="1097359">
                <a:tc>
                  <a:txBody>
                    <a:bodyPr/>
                    <a:lstStyle/>
                    <a:p>
                      <a:r>
                        <a:rPr lang="en-IN" sz="1800"/>
                        <a:t>Residual schizophrenia</a:t>
                      </a:r>
                      <a:endParaRPr lang="en-IN" sz="1800"/>
                    </a:p>
                  </a:txBody>
                  <a:tcPr marL="0" marR="0" marT="0" marB="0"/>
                </a:tc>
                <a:tc>
                  <a:txBody>
                    <a:bodyPr/>
                    <a:lstStyle/>
                    <a:p>
                      <a:r>
                        <a:rPr lang="en-IN" sz="1800"/>
                        <a:t>Residual type</a:t>
                      </a:r>
                      <a:endParaRPr lang="en-IN" sz="1800"/>
                    </a:p>
                  </a:txBody>
                  <a:tcPr marL="0" marR="0" marT="0" marB="0"/>
                </a:tc>
                <a:tc>
                  <a:txBody>
                    <a:bodyPr/>
                    <a:lstStyle/>
                    <a:p>
                      <a:r>
                        <a:rPr lang="en-IN" sz="1800" dirty="0"/>
                        <a:t>Previous </a:t>
                      </a:r>
                      <a:r>
                        <a:rPr lang="en-IN" sz="1800" dirty="0" smtClean="0"/>
                        <a:t>˜</a:t>
                      </a:r>
                      <a:r>
                        <a:rPr lang="en-IN" sz="1800" dirty="0"/>
                        <a:t>positive </a:t>
                      </a:r>
                      <a:r>
                        <a:rPr lang="en-IN" sz="1800" dirty="0" smtClean="0"/>
                        <a:t>symptoms </a:t>
                      </a:r>
                      <a:r>
                        <a:rPr lang="en-IN" sz="1800" dirty="0"/>
                        <a:t>less marked; prominent </a:t>
                      </a:r>
                      <a:r>
                        <a:rPr lang="en-IN" sz="1800" dirty="0" smtClean="0"/>
                        <a:t>negative</a:t>
                      </a:r>
                      <a:r>
                        <a:rPr lang="en-IN" sz="1800" baseline="0" dirty="0" smtClean="0"/>
                        <a:t> </a:t>
                      </a:r>
                      <a:r>
                        <a:rPr lang="en-IN" sz="1800" dirty="0" smtClean="0"/>
                        <a:t>symptoms</a:t>
                      </a:r>
                      <a:endParaRPr lang="en-IN" sz="1800" dirty="0"/>
                    </a:p>
                  </a:txBody>
                  <a:tcPr marL="0" marR="0" marT="0" marB="0"/>
                </a:tc>
              </a:tr>
              <a:tr h="2194719">
                <a:tc>
                  <a:txBody>
                    <a:bodyPr/>
                    <a:lstStyle/>
                    <a:p>
                      <a:r>
                        <a:rPr lang="en-IN" sz="1800"/>
                        <a:t>Simple schizophrenia</a:t>
                      </a:r>
                      <a:endParaRPr lang="en-IN" sz="1800"/>
                    </a:p>
                  </a:txBody>
                  <a:tcPr marL="0" marR="0" marT="0" marB="0"/>
                </a:tc>
                <a:tc>
                  <a:txBody>
                    <a:bodyPr/>
                    <a:lstStyle/>
                    <a:p>
                      <a:r>
                        <a:rPr lang="en-IN" sz="1800"/>
                        <a:t> </a:t>
                      </a:r>
                      <a:endParaRPr lang="en-IN" sz="1800"/>
                    </a:p>
                  </a:txBody>
                  <a:tcPr marL="0" marR="0" marT="0" marB="0"/>
                </a:tc>
                <a:tc>
                  <a:txBody>
                    <a:bodyPr/>
                    <a:lstStyle/>
                    <a:p>
                      <a:r>
                        <a:rPr lang="en-IN" sz="1800" dirty="0"/>
                        <a:t>No delusions or </a:t>
                      </a:r>
                      <a:r>
                        <a:rPr lang="en-IN" sz="1800" dirty="0" smtClean="0"/>
                        <a:t>hallucinations deficit state </a:t>
                      </a:r>
                      <a:r>
                        <a:rPr lang="en-IN" sz="1800" dirty="0"/>
                        <a:t>(negative symptoms) gradually arises without an acute episode.</a:t>
                      </a:r>
                      <a:endParaRPr lang="en-IN" sz="1800" dirty="0"/>
                    </a:p>
                  </a:txBody>
                  <a:tcPr marL="0" marR="0" marT="0" marB="0"/>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187450" y="1027113"/>
            <a:ext cx="6880225" cy="46038"/>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en-IN" sz="4000" b="0" i="0" u="none" strike="noStrike" kern="1200" cap="none" spc="0" normalizeH="0" baseline="0" noProof="0" dirty="0">
              <a:ln>
                <a:noFill/>
              </a:ln>
              <a:solidFill>
                <a:schemeClr val="accent1"/>
              </a:solidFill>
              <a:effectLst/>
              <a:uLnTx/>
              <a:uFillTx/>
              <a:latin typeface="+mj-lt"/>
              <a:ea typeface="+mj-ea"/>
              <a:cs typeface="+mj-cs"/>
            </a:endParaRPr>
          </a:p>
        </p:txBody>
      </p:sp>
      <p:sp>
        <p:nvSpPr>
          <p:cNvPr id="3" name="Content Placeholder 2"/>
          <p:cNvSpPr>
            <a:spLocks noGrp="1"/>
          </p:cNvSpPr>
          <p:nvPr>
            <p:ph idx="1"/>
          </p:nvPr>
        </p:nvSpPr>
        <p:spPr>
          <a:xfrm>
            <a:off x="1042988" y="1490663"/>
            <a:ext cx="6777038" cy="4341813"/>
          </a:xfrm>
        </p:spPr>
        <p:txBody>
          <a:bodyPr vert="horz" wrap="square" lIns="91440" tIns="45720" rIns="91440" bIns="45720" numCol="1" rtlCol="0" anchor="t" anchorCtr="0" compatLnSpc="1">
            <a:normAutofit lnSpcReduction="10000"/>
          </a:bodyPr>
          <a:lstStyle/>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1" i="0" u="none" strike="noStrike" kern="1200" cap="none" spc="0" normalizeH="0" baseline="0" noProof="0" dirty="0">
                <a:ln>
                  <a:noFill/>
                </a:ln>
                <a:solidFill>
                  <a:schemeClr val="tx2"/>
                </a:solidFill>
                <a:effectLst/>
                <a:uLnTx/>
                <a:uFillTx/>
                <a:latin typeface="+mn-lt"/>
                <a:ea typeface="+mn-ea"/>
                <a:cs typeface="+mn-cs"/>
              </a:rPr>
              <a:t>A spouse or relative noticing withdrawn or bizarre behaviour.</a:t>
            </a:r>
            <a:endParaRPr kumimoji="0" lang="en-IN" sz="2400" b="1"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1" i="0" u="none" strike="noStrike" kern="1200" cap="none" spc="0" normalizeH="0" baseline="0" noProof="0" dirty="0">
                <a:ln>
                  <a:noFill/>
                </a:ln>
                <a:solidFill>
                  <a:schemeClr val="tx2"/>
                </a:solidFill>
                <a:effectLst/>
                <a:uLnTx/>
                <a:uFillTx/>
                <a:latin typeface="+mn-lt"/>
                <a:ea typeface="+mn-ea"/>
                <a:cs typeface="+mn-cs"/>
              </a:rPr>
              <a:t>Not achieving educational </a:t>
            </a:r>
            <a:r>
              <a:rPr kumimoji="0" lang="en-IN" sz="2400" b="1" i="0" u="none" strike="noStrike" kern="1200" cap="none" spc="0" normalizeH="0" baseline="0" noProof="0" dirty="0" smtClean="0">
                <a:ln>
                  <a:noFill/>
                </a:ln>
                <a:solidFill>
                  <a:schemeClr val="tx2"/>
                </a:solidFill>
                <a:effectLst/>
                <a:uLnTx/>
                <a:uFillTx/>
                <a:latin typeface="+mn-lt"/>
                <a:ea typeface="+mn-ea"/>
                <a:cs typeface="+mn-cs"/>
              </a:rPr>
              <a:t>potential</a:t>
            </a:r>
            <a:endParaRPr kumimoji="0" lang="en-IN" sz="2400" b="1"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1" i="0" u="none" strike="noStrike" kern="1200" cap="none" spc="0" normalizeH="0" baseline="0" noProof="0" dirty="0" smtClean="0">
                <a:ln>
                  <a:noFill/>
                </a:ln>
                <a:solidFill>
                  <a:schemeClr val="tx2"/>
                </a:solidFill>
                <a:effectLst/>
                <a:uLnTx/>
                <a:uFillTx/>
                <a:latin typeface="+mn-lt"/>
                <a:ea typeface="+mn-ea"/>
                <a:cs typeface="+mn-cs"/>
              </a:rPr>
              <a:t>Complaining </a:t>
            </a:r>
            <a:r>
              <a:rPr kumimoji="0" lang="en-IN" sz="2400" b="1" i="0" u="none" strike="noStrike" kern="1200" cap="none" spc="0" normalizeH="0" baseline="0" noProof="0" dirty="0">
                <a:ln>
                  <a:noFill/>
                </a:ln>
                <a:solidFill>
                  <a:schemeClr val="tx2"/>
                </a:solidFill>
                <a:effectLst/>
                <a:uLnTx/>
                <a:uFillTx/>
                <a:latin typeface="+mn-lt"/>
                <a:ea typeface="+mn-ea"/>
                <a:cs typeface="+mn-cs"/>
              </a:rPr>
              <a:t>to GP about various symptoms.</a:t>
            </a:r>
            <a:endParaRPr kumimoji="0" lang="en-IN" sz="2400" b="1"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1" i="0" u="none" strike="noStrike" kern="1200" cap="none" spc="0" normalizeH="0" baseline="0" noProof="0" dirty="0">
                <a:ln>
                  <a:noFill/>
                </a:ln>
                <a:solidFill>
                  <a:schemeClr val="tx2"/>
                </a:solidFill>
                <a:effectLst/>
                <a:uLnTx/>
                <a:uFillTx/>
                <a:latin typeface="+mn-lt"/>
                <a:ea typeface="+mn-ea"/>
                <a:cs typeface="+mn-cs"/>
              </a:rPr>
              <a:t>Presentation to criminal justice </a:t>
            </a:r>
            <a:r>
              <a:rPr kumimoji="0" lang="en-IN" sz="2400" b="1" i="0" u="none" strike="noStrike" kern="1200" cap="none" spc="0" normalizeH="0" baseline="0" noProof="0" dirty="0" smtClean="0">
                <a:ln>
                  <a:noFill/>
                </a:ln>
                <a:solidFill>
                  <a:schemeClr val="tx2"/>
                </a:solidFill>
                <a:effectLst/>
                <a:uLnTx/>
                <a:uFillTx/>
                <a:latin typeface="+mn-lt"/>
                <a:ea typeface="+mn-ea"/>
                <a:cs typeface="+mn-cs"/>
              </a:rPr>
              <a:t>system.</a:t>
            </a:r>
            <a:endParaRPr kumimoji="0" lang="en-IN" sz="2400" b="1"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1" i="0" u="none" strike="noStrike" kern="1200" cap="none" spc="0" normalizeH="0" baseline="0" noProof="0" dirty="0">
                <a:ln>
                  <a:noFill/>
                </a:ln>
                <a:solidFill>
                  <a:schemeClr val="tx2"/>
                </a:solidFill>
                <a:effectLst/>
                <a:uLnTx/>
                <a:uFillTx/>
                <a:latin typeface="+mn-lt"/>
                <a:ea typeface="+mn-ea"/>
                <a:cs typeface="+mn-cs"/>
              </a:rPr>
              <a:t>Deliberate self harm.</a:t>
            </a:r>
            <a:endParaRPr kumimoji="0" lang="en-IN" sz="2400" b="1"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1" i="0" u="none" strike="noStrike" kern="1200" cap="none" spc="0" normalizeH="0" baseline="0" noProof="0" dirty="0">
                <a:ln>
                  <a:noFill/>
                </a:ln>
                <a:solidFill>
                  <a:schemeClr val="tx2"/>
                </a:solidFill>
                <a:effectLst/>
                <a:uLnTx/>
                <a:uFillTx/>
                <a:latin typeface="+mn-lt"/>
                <a:ea typeface="+mn-ea"/>
                <a:cs typeface="+mn-cs"/>
              </a:rPr>
              <a:t>Complaining to council/police etc. on basis of delusional symptoms (e.g. hearing voices of neighbours throughout the night).</a:t>
            </a:r>
            <a:endParaRPr kumimoji="0" lang="en-IN" sz="2400" b="1"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1"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042988" y="1027113"/>
            <a:ext cx="7024688" cy="98425"/>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en-IN" sz="4000" b="0" i="0" u="none" strike="noStrike" kern="1200" cap="none" spc="0" normalizeH="0" baseline="0" noProof="0" dirty="0">
              <a:ln>
                <a:noFill/>
              </a:ln>
              <a:solidFill>
                <a:schemeClr val="accent1"/>
              </a:solidFill>
              <a:effectLst/>
              <a:uLnTx/>
              <a:uFillTx/>
              <a:latin typeface="+mj-lt"/>
              <a:ea typeface="+mj-ea"/>
              <a:cs typeface="+mj-cs"/>
            </a:endParaRPr>
          </a:p>
        </p:txBody>
      </p:sp>
      <p:sp>
        <p:nvSpPr>
          <p:cNvPr id="3" name="Content Placeholder 2"/>
          <p:cNvSpPr>
            <a:spLocks noGrp="1"/>
          </p:cNvSpPr>
          <p:nvPr>
            <p:ph idx="1"/>
          </p:nvPr>
        </p:nvSpPr>
        <p:spPr>
          <a:xfrm>
            <a:off x="1042988" y="1341438"/>
            <a:ext cx="6777038" cy="4491038"/>
          </a:xfrm>
        </p:spPr>
        <p:txBody>
          <a:bodyPr vert="horz" wrap="square" lIns="91440" tIns="45720" rIns="91440" bIns="45720" numCol="1" rtlCol="0" anchor="t" anchorCtr="0" compatLnSpc="1">
            <a:normAutofit/>
          </a:bodyPr>
          <a:lstStyle/>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1" i="0" u="none" strike="noStrike" kern="1200" cap="none" spc="0" normalizeH="0" baseline="0" noProof="0" dirty="0">
                <a:ln>
                  <a:noFill/>
                </a:ln>
                <a:solidFill>
                  <a:schemeClr val="tx2"/>
                </a:solidFill>
                <a:effectLst/>
                <a:uLnTx/>
                <a:uFillTx/>
                <a:latin typeface="+mn-lt"/>
                <a:ea typeface="+mn-ea"/>
                <a:cs typeface="+mn-cs"/>
              </a:rPr>
              <a:t>Differential </a:t>
            </a:r>
            <a:r>
              <a:rPr kumimoji="0" lang="en-IN" sz="2400" b="1" i="0" u="none" strike="noStrike" kern="1200" cap="none" spc="0" normalizeH="0" baseline="0" noProof="0" dirty="0" smtClean="0">
                <a:ln>
                  <a:noFill/>
                </a:ln>
                <a:solidFill>
                  <a:schemeClr val="tx2"/>
                </a:solidFill>
                <a:effectLst/>
                <a:uLnTx/>
                <a:uFillTx/>
                <a:latin typeface="+mn-lt"/>
                <a:ea typeface="+mn-ea"/>
                <a:cs typeface="+mn-cs"/>
              </a:rPr>
              <a:t>diagnosis</a:t>
            </a:r>
            <a:endParaRPr kumimoji="0" lang="en-IN" sz="2400" b="1"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a:ln>
                  <a:noFill/>
                </a:ln>
                <a:solidFill>
                  <a:schemeClr val="tx2"/>
                </a:solidFill>
                <a:effectLst/>
                <a:uLnTx/>
                <a:uFillTx/>
                <a:latin typeface="+mn-lt"/>
                <a:ea typeface="+mn-ea"/>
                <a:cs typeface="+mn-cs"/>
              </a:rPr>
              <a:t>:</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 </a:t>
            </a:r>
            <a:r>
              <a:rPr kumimoji="0" lang="en-IN" sz="2400" b="0" i="0" u="none" strike="noStrike" kern="1200" cap="none" spc="0" normalizeH="0" baseline="0" noProof="0" dirty="0">
                <a:ln>
                  <a:noFill/>
                </a:ln>
                <a:solidFill>
                  <a:schemeClr val="tx2"/>
                </a:solidFill>
                <a:effectLst/>
                <a:uLnTx/>
                <a:uFillTx/>
                <a:latin typeface="+mn-lt"/>
                <a:ea typeface="+mn-ea"/>
                <a:cs typeface="+mn-cs"/>
              </a:rPr>
              <a:t>Acute/transient psychotic disorder, delusional disorder, paranoid personality disorder, bipolar disorder, depressive episode with psychotic symptoms, manic episode with psychotic </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symptoms, </a:t>
            </a:r>
            <a:r>
              <a:rPr kumimoji="0" lang="en-IN" sz="2400" b="0" i="0" u="none" strike="noStrike" kern="1200" cap="none" spc="0" normalizeH="0" baseline="0" noProof="0" dirty="0">
                <a:ln>
                  <a:noFill/>
                </a:ln>
                <a:solidFill>
                  <a:schemeClr val="tx2"/>
                </a:solidFill>
                <a:effectLst/>
                <a:uLnTx/>
                <a:uFillTx/>
                <a:latin typeface="+mn-lt"/>
                <a:ea typeface="+mn-ea"/>
                <a:cs typeface="+mn-cs"/>
              </a:rPr>
              <a:t>drug-induced psychosis, alcohol withdrawal</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a:t>
            </a: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r>
              <a:rPr kumimoji="0" lang="en-IN" sz="2400" b="0" i="0" u="none" strike="noStrike" kern="1200" cap="none" spc="0" normalizeH="0" baseline="0" noProof="0" dirty="0" smtClean="0">
                <a:ln>
                  <a:noFill/>
                </a:ln>
                <a:solidFill>
                  <a:schemeClr val="tx2"/>
                </a:solidFill>
                <a:effectLst/>
                <a:uLnTx/>
                <a:uFillTx/>
                <a:latin typeface="+mn-lt"/>
                <a:ea typeface="+mn-ea"/>
                <a:cs typeface="+mn-cs"/>
              </a:rPr>
              <a:t> </a:t>
            </a: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1500" b="0" i="0" u="none" strike="noStrike" kern="1200" cap="none" spc="0" normalizeH="0" baseline="0" noProof="0" dirty="0" smtClean="0">
                <a:ln>
                  <a:noFill/>
                </a:ln>
                <a:solidFill>
                  <a:schemeClr val="tx2"/>
                </a:solidFill>
                <a:effectLst/>
                <a:uLnTx/>
                <a:uFillTx/>
                <a:latin typeface="+mn-lt"/>
                <a:ea typeface="+mn-ea"/>
                <a:cs typeface="+mn-cs"/>
              </a:rPr>
              <a:t>Negative </a:t>
            </a:r>
            <a:r>
              <a:rPr kumimoji="0" lang="en-IN" sz="1500" b="0" i="0" u="none" strike="noStrike" kern="1200" cap="none" spc="0" normalizeH="0" baseline="0" noProof="0" dirty="0">
                <a:ln>
                  <a:noFill/>
                </a:ln>
                <a:solidFill>
                  <a:schemeClr val="tx2"/>
                </a:solidFill>
                <a:effectLst/>
                <a:uLnTx/>
                <a:uFillTx/>
                <a:latin typeface="+mn-lt"/>
                <a:ea typeface="+mn-ea"/>
                <a:cs typeface="+mn-cs"/>
              </a:rPr>
              <a:t>symptoms may also be mimicked by the effects of medication (extrapyramidal side-effects, sedation) or by depression coexisting or following an acute episode of illness</a:t>
            </a:r>
            <a:endParaRPr kumimoji="0" lang="en-IN" sz="15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042988" y="1027113"/>
            <a:ext cx="7024688" cy="46038"/>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en-IN" sz="4000" b="0" i="0" u="none" strike="noStrike" kern="1200" cap="none" spc="0" normalizeH="0" baseline="0" noProof="0" dirty="0">
              <a:ln>
                <a:noFill/>
              </a:ln>
              <a:solidFill>
                <a:schemeClr val="accent1"/>
              </a:solidFill>
              <a:effectLst/>
              <a:uLnTx/>
              <a:uFillTx/>
              <a:latin typeface="+mj-lt"/>
              <a:ea typeface="+mj-ea"/>
              <a:cs typeface="+mj-cs"/>
            </a:endParaRPr>
          </a:p>
        </p:txBody>
      </p:sp>
      <p:sp>
        <p:nvSpPr>
          <p:cNvPr id="54275" name="Content Placeholder 2"/>
          <p:cNvSpPr>
            <a:spLocks noGrp="1"/>
          </p:cNvSpPr>
          <p:nvPr>
            <p:ph idx="1"/>
          </p:nvPr>
        </p:nvSpPr>
        <p:spPr>
          <a:xfrm>
            <a:off x="1042988" y="1268413"/>
            <a:ext cx="6777037" cy="4564062"/>
          </a:xfrm>
        </p:spPr>
        <p:txBody>
          <a:bodyPr vert="horz" wrap="square" lIns="91440" tIns="45720" rIns="91440" bIns="45720" anchor="t" anchorCtr="0"/>
          <a:p>
            <a:pPr eaLnBrk="1" hangingPunct="1"/>
            <a:r>
              <a:rPr lang="en-IN" altLang="x-none" sz="2000" b="1" dirty="0"/>
              <a:t>Investigation</a:t>
            </a:r>
            <a:r>
              <a:rPr lang="en-IN" altLang="x-none" sz="2000" dirty="0"/>
              <a:t>s</a:t>
            </a:r>
            <a:endParaRPr lang="en-IN" altLang="x-none" sz="2000" dirty="0"/>
          </a:p>
          <a:p>
            <a:pPr eaLnBrk="1" hangingPunct="1"/>
            <a:r>
              <a:rPr lang="en-IN" altLang="x-none" sz="2000" dirty="0"/>
              <a:t>Blood tests Routine: U + E, LFT, calcium, FBC, glucose. </a:t>
            </a:r>
            <a:endParaRPr lang="en-IN" altLang="x-none" sz="2000" dirty="0"/>
          </a:p>
          <a:p>
            <a:pPr eaLnBrk="1" hangingPunct="1"/>
            <a:endParaRPr lang="en-IN" altLang="x-none" sz="2000" dirty="0"/>
          </a:p>
          <a:p>
            <a:pPr eaLnBrk="1" hangingPunct="1"/>
            <a:r>
              <a:rPr lang="en-IN" altLang="x-none" sz="2000" dirty="0"/>
              <a:t>When suggested by history/examination: VDRLs, TFTs, PTH, cortisol, tumour markers.</a:t>
            </a:r>
            <a:endParaRPr lang="en-IN" altLang="x-none" sz="2000" dirty="0"/>
          </a:p>
          <a:p>
            <a:pPr eaLnBrk="1" hangingPunct="1"/>
            <a:r>
              <a:rPr lang="en-IN" altLang="x-none" sz="2000" dirty="0"/>
              <a:t>Radiological </a:t>
            </a:r>
            <a:r>
              <a:rPr lang="en-IN" altLang="x-none" sz="2000" b="1" dirty="0"/>
              <a:t>CT or MRI only in the presence of suggested neurological abnormality or persistent cognitive impairmen</a:t>
            </a:r>
            <a:r>
              <a:rPr lang="en-IN" altLang="x-none" sz="2000" dirty="0"/>
              <a:t>t. </a:t>
            </a:r>
            <a:endParaRPr lang="en-IN" altLang="x-none" sz="2000" dirty="0"/>
          </a:p>
          <a:p>
            <a:pPr eaLnBrk="1" hangingPunct="1"/>
            <a:r>
              <a:rPr lang="en-IN" altLang="x-none" sz="2000" dirty="0"/>
              <a:t>CXR only where examination/history suggests comorbid respiratory/cardiovascular condition.</a:t>
            </a:r>
            <a:endParaRPr lang="en-IN" altLang="x-none" sz="2000" dirty="0"/>
          </a:p>
          <a:p>
            <a:pPr eaLnBrk="1" hangingPunct="1"/>
            <a:endParaRPr lang="en-IN" altLang="x-none" sz="2000" dirty="0"/>
          </a:p>
          <a:p>
            <a:pPr eaLnBrk="1" hangingPunct="1"/>
            <a:endParaRPr lang="en-IN" altLang="x-none" sz="2000" dirty="0"/>
          </a:p>
          <a:p>
            <a:pPr eaLnBrk="1" hangingPunct="1"/>
            <a:endParaRPr lang="en-IN" altLang="x-none" sz="2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042988" y="1027113"/>
            <a:ext cx="7024688" cy="98425"/>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en-IN" sz="4000" b="0" i="0" u="none" strike="noStrike" kern="1200" cap="none" spc="0" normalizeH="0" baseline="0" noProof="0" dirty="0">
              <a:ln>
                <a:noFill/>
              </a:ln>
              <a:solidFill>
                <a:schemeClr val="accent1"/>
              </a:solidFill>
              <a:effectLst/>
              <a:uLnTx/>
              <a:uFillTx/>
              <a:latin typeface="+mj-lt"/>
              <a:ea typeface="+mj-ea"/>
              <a:cs typeface="+mj-cs"/>
            </a:endParaRPr>
          </a:p>
        </p:txBody>
      </p:sp>
      <p:sp>
        <p:nvSpPr>
          <p:cNvPr id="3" name="Content Placeholder 2"/>
          <p:cNvSpPr>
            <a:spLocks noGrp="1"/>
          </p:cNvSpPr>
          <p:nvPr>
            <p:ph idx="1"/>
          </p:nvPr>
        </p:nvSpPr>
        <p:spPr>
          <a:xfrm>
            <a:off x="1042988" y="1341438"/>
            <a:ext cx="6777038" cy="4491038"/>
          </a:xfrm>
        </p:spPr>
        <p:txBody>
          <a:bodyPr vert="horz" wrap="square" lIns="91440" tIns="45720" rIns="91440" bIns="45720" numCol="1" rtlCol="0" anchor="t" anchorCtr="0" compatLnSpc="1">
            <a:normAutofit fontScale="85000" lnSpcReduction="20000"/>
          </a:bodyPr>
          <a:lstStyle/>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200" b="0" i="0" u="none" strike="noStrike" kern="1200" cap="none" spc="0" normalizeH="0" baseline="0" noProof="0" dirty="0" smtClean="0">
                <a:ln>
                  <a:noFill/>
                </a:ln>
                <a:solidFill>
                  <a:schemeClr val="tx2"/>
                </a:solidFill>
                <a:effectLst/>
                <a:uLnTx/>
                <a:uFillTx/>
                <a:latin typeface="+mn-lt"/>
                <a:ea typeface="+mn-ea"/>
                <a:cs typeface="+mn-cs"/>
              </a:rPr>
              <a:t> </a:t>
            </a:r>
            <a:r>
              <a:rPr kumimoji="0" lang="en-IN" sz="2200" b="1" i="0" u="none" strike="noStrike" kern="1200" cap="none" spc="0" normalizeH="0" baseline="0" noProof="0" dirty="0">
                <a:ln>
                  <a:noFill/>
                </a:ln>
                <a:solidFill>
                  <a:schemeClr val="tx2"/>
                </a:solidFill>
                <a:effectLst/>
                <a:uLnTx/>
                <a:uFillTx/>
                <a:latin typeface="+mn-lt"/>
                <a:ea typeface="+mn-ea"/>
                <a:cs typeface="+mn-cs"/>
              </a:rPr>
              <a:t>Urine drugs </a:t>
            </a:r>
            <a:r>
              <a:rPr kumimoji="0" lang="en-IN" sz="2200" b="0" i="0" u="none" strike="noStrike" kern="1200" cap="none" spc="0" normalizeH="0" baseline="0" noProof="0" dirty="0">
                <a:ln>
                  <a:noFill/>
                </a:ln>
                <a:solidFill>
                  <a:schemeClr val="tx2"/>
                </a:solidFill>
                <a:effectLst/>
                <a:uLnTx/>
                <a:uFillTx/>
                <a:latin typeface="+mn-lt"/>
                <a:ea typeface="+mn-ea"/>
                <a:cs typeface="+mn-cs"/>
              </a:rPr>
              <a:t>screen (particularly stimulants and cannabis), microscopy and culture (where history suggestive</a:t>
            </a:r>
            <a:r>
              <a:rPr kumimoji="0" lang="en-IN" sz="2200" b="0" i="0" u="none" strike="noStrike" kern="1200" cap="none" spc="0" normalizeH="0" baseline="0" noProof="0" dirty="0" smtClean="0">
                <a:ln>
                  <a:noFill/>
                </a:ln>
                <a:solidFill>
                  <a:schemeClr val="tx2"/>
                </a:solidFill>
                <a:effectLst/>
                <a:uLnTx/>
                <a:uFillTx/>
                <a:latin typeface="+mn-lt"/>
                <a:ea typeface="+mn-ea"/>
                <a:cs typeface="+mn-cs"/>
              </a:rPr>
              <a:t>).</a:t>
            </a:r>
            <a:endParaRPr kumimoji="0" lang="en-IN" sz="22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2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200" b="0" i="0" u="none" strike="noStrike" kern="1200" cap="none" spc="0" normalizeH="0" baseline="0" noProof="0" dirty="0">
                <a:ln>
                  <a:noFill/>
                </a:ln>
                <a:solidFill>
                  <a:schemeClr val="tx2"/>
                </a:solidFill>
                <a:effectLst/>
                <a:uLnTx/>
                <a:uFillTx/>
                <a:latin typeface="+mn-lt"/>
                <a:ea typeface="+mn-ea"/>
                <a:cs typeface="+mn-cs"/>
              </a:rPr>
              <a:t>Other </a:t>
            </a:r>
            <a:r>
              <a:rPr kumimoji="0" lang="en-IN" sz="2200" b="1" i="0" u="none" strike="noStrike" kern="1200" cap="none" spc="0" normalizeH="0" baseline="0" noProof="0" dirty="0">
                <a:ln>
                  <a:noFill/>
                </a:ln>
                <a:solidFill>
                  <a:schemeClr val="tx2"/>
                </a:solidFill>
                <a:effectLst/>
                <a:uLnTx/>
                <a:uFillTx/>
                <a:latin typeface="+mn-lt"/>
                <a:ea typeface="+mn-ea"/>
                <a:cs typeface="+mn-cs"/>
              </a:rPr>
              <a:t>EEG</a:t>
            </a:r>
            <a:r>
              <a:rPr kumimoji="0" lang="en-IN" sz="2200" b="0" i="0" u="none" strike="noStrike" kern="1200" cap="none" spc="0" normalizeH="0" baseline="0" noProof="0" dirty="0">
                <a:ln>
                  <a:noFill/>
                </a:ln>
                <a:solidFill>
                  <a:schemeClr val="tx2"/>
                </a:solidFill>
                <a:effectLst/>
                <a:uLnTx/>
                <a:uFillTx/>
                <a:latin typeface="+mn-lt"/>
                <a:ea typeface="+mn-ea"/>
                <a:cs typeface="+mn-cs"/>
              </a:rPr>
              <a:t> rarely necessary unless history of seizure or symptoms suggest TLE</a:t>
            </a:r>
            <a:r>
              <a:rPr kumimoji="0" lang="en-IN" sz="2200" b="0" i="0" u="none" strike="noStrike" kern="1200" cap="none" spc="0" normalizeH="0" baseline="0" noProof="0" dirty="0" smtClean="0">
                <a:ln>
                  <a:noFill/>
                </a:ln>
                <a:solidFill>
                  <a:schemeClr val="tx2"/>
                </a:solidFill>
                <a:effectLst/>
                <a:uLnTx/>
                <a:uFillTx/>
                <a:latin typeface="+mn-lt"/>
                <a:ea typeface="+mn-ea"/>
                <a:cs typeface="+mn-cs"/>
              </a:rPr>
              <a:t>.</a:t>
            </a:r>
            <a:endParaRPr kumimoji="0" lang="en-IN" sz="22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2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200" b="0" i="0" u="none" strike="noStrike" kern="1200" cap="none" spc="0" normalizeH="0" baseline="0" noProof="0" dirty="0">
                <a:ln>
                  <a:noFill/>
                </a:ln>
                <a:solidFill>
                  <a:schemeClr val="tx2"/>
                </a:solidFill>
                <a:effectLst/>
                <a:uLnTx/>
                <a:uFillTx/>
                <a:latin typeface="+mn-lt"/>
                <a:ea typeface="+mn-ea"/>
                <a:cs typeface="+mn-cs"/>
              </a:rPr>
              <a:t>Special </a:t>
            </a:r>
            <a:r>
              <a:rPr kumimoji="0" lang="en-IN" sz="2200" b="1" i="0" u="none" strike="noStrike" kern="1200" cap="none" spc="0" normalizeH="0" baseline="0" noProof="0" dirty="0">
                <a:ln>
                  <a:noFill/>
                </a:ln>
                <a:solidFill>
                  <a:schemeClr val="tx2"/>
                </a:solidFill>
                <a:effectLst/>
                <a:uLnTx/>
                <a:uFillTx/>
                <a:latin typeface="+mn-lt"/>
                <a:ea typeface="+mn-ea"/>
                <a:cs typeface="+mn-cs"/>
              </a:rPr>
              <a:t>investigations 24hr collection for cortisol (if Cushing's disease suggested </a:t>
            </a:r>
            <a:r>
              <a:rPr kumimoji="0" lang="en-IN" sz="2200" b="0" i="0" u="none" strike="noStrike" kern="1200" cap="none" spc="0" normalizeH="0" baseline="0" noProof="0" dirty="0" smtClean="0">
                <a:ln>
                  <a:noFill/>
                </a:ln>
                <a:solidFill>
                  <a:schemeClr val="tx2"/>
                </a:solidFill>
                <a:effectLst/>
                <a:uLnTx/>
                <a:uFillTx/>
                <a:latin typeface="+mn-lt"/>
                <a:ea typeface="+mn-ea"/>
                <a:cs typeface="+mn-cs"/>
              </a:rPr>
              <a:t>from history/examination</a:t>
            </a:r>
            <a:r>
              <a:rPr kumimoji="0" lang="en-IN" sz="2200" b="0" i="0" u="none" strike="noStrike" kern="1200" cap="none" spc="0" normalizeH="0" baseline="0" noProof="0" dirty="0">
                <a:ln>
                  <a:noFill/>
                </a:ln>
                <a:solidFill>
                  <a:schemeClr val="tx2"/>
                </a:solidFill>
                <a:effectLst/>
                <a:uLnTx/>
                <a:uFillTx/>
                <a:latin typeface="+mn-lt"/>
                <a:ea typeface="+mn-ea"/>
                <a:cs typeface="+mn-cs"/>
              </a:rPr>
              <a:t>). </a:t>
            </a:r>
            <a:endParaRPr kumimoji="0" lang="en-IN" sz="22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200" b="1" i="0" u="none" strike="noStrike" kern="1200" cap="none" spc="0" normalizeH="0" baseline="0" noProof="0" dirty="0" smtClean="0">
                <a:ln>
                  <a:noFill/>
                </a:ln>
                <a:solidFill>
                  <a:schemeClr val="tx2"/>
                </a:solidFill>
                <a:effectLst/>
                <a:uLnTx/>
                <a:uFillTx/>
                <a:latin typeface="+mn-lt"/>
                <a:ea typeface="+mn-ea"/>
                <a:cs typeface="+mn-cs"/>
              </a:rPr>
              <a:t>24hr </a:t>
            </a:r>
            <a:r>
              <a:rPr kumimoji="0" lang="en-IN" sz="2200" b="1" i="0" u="none" strike="noStrike" kern="1200" cap="none" spc="0" normalizeH="0" baseline="0" noProof="0" dirty="0">
                <a:ln>
                  <a:noFill/>
                </a:ln>
                <a:solidFill>
                  <a:schemeClr val="tx2"/>
                </a:solidFill>
                <a:effectLst/>
                <a:uLnTx/>
                <a:uFillTx/>
                <a:latin typeface="+mn-lt"/>
                <a:ea typeface="+mn-ea"/>
                <a:cs typeface="+mn-cs"/>
              </a:rPr>
              <a:t>catecholamine/5-HIAA collection </a:t>
            </a:r>
            <a:r>
              <a:rPr kumimoji="0" lang="en-IN" sz="2200" b="0" i="0" u="none" strike="noStrike" kern="1200" cap="none" spc="0" normalizeH="0" baseline="0" noProof="0" dirty="0">
                <a:ln>
                  <a:noFill/>
                </a:ln>
                <a:solidFill>
                  <a:schemeClr val="tx2"/>
                </a:solidFill>
                <a:effectLst/>
                <a:uLnTx/>
                <a:uFillTx/>
                <a:latin typeface="+mn-lt"/>
                <a:ea typeface="+mn-ea"/>
                <a:cs typeface="+mn-cs"/>
              </a:rPr>
              <a:t>for suspected </a:t>
            </a:r>
            <a:r>
              <a:rPr kumimoji="0" lang="en-IN" sz="2200" b="0" i="0" u="none" strike="noStrike" kern="1200" cap="none" spc="0" normalizeH="0" baseline="0" noProof="0" dirty="0" err="1">
                <a:ln>
                  <a:noFill/>
                </a:ln>
                <a:solidFill>
                  <a:schemeClr val="tx2"/>
                </a:solidFill>
                <a:effectLst/>
                <a:uLnTx/>
                <a:uFillTx/>
                <a:latin typeface="+mn-lt"/>
                <a:ea typeface="+mn-ea"/>
                <a:cs typeface="+mn-cs"/>
              </a:rPr>
              <a:t>phaeochromocytoma</a:t>
            </a:r>
            <a:r>
              <a:rPr kumimoji="0" lang="en-IN" sz="2200" b="0" i="0" u="none" strike="noStrike" kern="1200" cap="none" spc="0" normalizeH="0" baseline="0" noProof="0" dirty="0">
                <a:ln>
                  <a:noFill/>
                </a:ln>
                <a:solidFill>
                  <a:schemeClr val="tx2"/>
                </a:solidFill>
                <a:effectLst/>
                <a:uLnTx/>
                <a:uFillTx/>
                <a:latin typeface="+mn-lt"/>
                <a:ea typeface="+mn-ea"/>
                <a:cs typeface="+mn-cs"/>
              </a:rPr>
              <a:t>/carcinoid syndrome respectively.</a:t>
            </a:r>
            <a:endParaRPr kumimoji="0" lang="en-IN" sz="2200" b="0" i="0" u="none" strike="noStrike" kern="1200" cap="none" spc="0" normalizeH="0" baseline="0" noProof="0" dirty="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br>
              <a:rPr kumimoji="0" lang="en-IN" sz="2400" b="0" i="0" u="none" strike="noStrike" kern="1200" cap="none" spc="0" normalizeH="0" baseline="0" noProof="0" dirty="0">
                <a:ln>
                  <a:noFill/>
                </a:ln>
                <a:solidFill>
                  <a:schemeClr val="tx2"/>
                </a:solidFill>
                <a:effectLst/>
                <a:uLnTx/>
                <a:uFillTx/>
                <a:latin typeface="+mn-lt"/>
                <a:ea typeface="+mn-ea"/>
                <a:cs typeface="+mn-cs"/>
              </a:rPr>
            </a:b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042988" y="1027113"/>
            <a:ext cx="7024688" cy="98425"/>
          </a:xfrm>
        </p:spPr>
        <p:txBody>
          <a:bodyPr vert="horz" wrap="square" lIns="91440" tIns="45720" rIns="91440" bIns="45720" numCol="1" rtlCol="0"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en-IN" sz="4000" b="0" i="0" u="none" strike="noStrike" kern="1200" cap="none" spc="0" normalizeH="0" baseline="0" noProof="0" dirty="0">
              <a:ln>
                <a:noFill/>
              </a:ln>
              <a:solidFill>
                <a:schemeClr val="accent1"/>
              </a:solidFill>
              <a:effectLst/>
              <a:uLnTx/>
              <a:uFillTx/>
              <a:latin typeface="+mj-lt"/>
              <a:ea typeface="+mj-ea"/>
              <a:cs typeface="+mj-cs"/>
            </a:endParaRPr>
          </a:p>
        </p:txBody>
      </p:sp>
      <p:sp>
        <p:nvSpPr>
          <p:cNvPr id="56323" name="Content Placeholder 2"/>
          <p:cNvSpPr>
            <a:spLocks noGrp="1"/>
          </p:cNvSpPr>
          <p:nvPr>
            <p:ph idx="1"/>
          </p:nvPr>
        </p:nvSpPr>
        <p:spPr>
          <a:xfrm>
            <a:off x="1042988" y="1196975"/>
            <a:ext cx="6777037" cy="4635500"/>
          </a:xfrm>
        </p:spPr>
        <p:txBody>
          <a:bodyPr vert="horz" wrap="square" lIns="91440" tIns="45720" rIns="91440" bIns="45720" anchor="t" anchorCtr="0"/>
          <a:p>
            <a:pPr eaLnBrk="1" hangingPunct="1"/>
            <a:r>
              <a:rPr sz="2800" b="1" dirty="0"/>
              <a:t>TREATMENT :</a:t>
            </a:r>
            <a:endParaRPr sz="2800" b="1" dirty="0"/>
          </a:p>
          <a:p>
            <a:pPr eaLnBrk="1" hangingPunct="1"/>
            <a:endParaRPr dirty="0"/>
          </a:p>
          <a:p>
            <a:pPr eaLnBrk="1" hangingPunct="1"/>
            <a:r>
              <a:rPr sz="2800" b="1" dirty="0">
                <a:latin typeface="Simplified Arabic Fixed" panose="02070309020205020404" pitchFamily="49" charset="-78"/>
                <a:ea typeface="Simplified Arabic Fixed" panose="02070309020205020404" pitchFamily="49" charset="-78"/>
              </a:rPr>
              <a:t>Pharmacological </a:t>
            </a:r>
            <a:endParaRPr sz="2800" b="1" dirty="0">
              <a:latin typeface="Simplified Arabic Fixed" panose="02070309020205020404" pitchFamily="49" charset="-78"/>
              <a:ea typeface="Simplified Arabic Fixed" panose="02070309020205020404" pitchFamily="49" charset="-78"/>
            </a:endParaRPr>
          </a:p>
          <a:p>
            <a:pPr eaLnBrk="1" hangingPunct="1"/>
            <a:r>
              <a:rPr sz="2800" b="1" dirty="0">
                <a:latin typeface="Simplified Arabic Fixed" panose="02070309020205020404" pitchFamily="49" charset="-78"/>
                <a:ea typeface="Simplified Arabic Fixed" panose="02070309020205020404" pitchFamily="49" charset="-78"/>
              </a:rPr>
              <a:t>Psychosocial </a:t>
            </a:r>
            <a:endParaRPr sz="2800" b="1" dirty="0">
              <a:latin typeface="Simplified Arabic Fixed" panose="02070309020205020404" pitchFamily="49" charset="-78"/>
              <a:ea typeface="Simplified Arabic Fixed" panose="02070309020205020404" pitchFamily="49" charset="-78"/>
            </a:endParaRPr>
          </a:p>
          <a:p>
            <a:pPr eaLnBrk="1" hangingPunct="1"/>
            <a:endParaRPr lang="en-IN" altLang="x-none" sz="2800" b="1" dirty="0">
              <a:latin typeface="Simplified Arabic Fixed" panose="02070309020205020404" pitchFamily="49" charset="-78"/>
              <a:ea typeface="Simplified Arabic Fixed" panose="02070309020205020404" pitchFamily="49" charset="-7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6" name="Title 1"/>
          <p:cNvSpPr>
            <a:spLocks noGrp="1"/>
          </p:cNvSpPr>
          <p:nvPr>
            <p:ph type="title"/>
          </p:nvPr>
        </p:nvSpPr>
        <p:spPr/>
        <p:txBody>
          <a:bodyPr vert="horz" wrap="square" lIns="91440" tIns="45720" rIns="91440" bIns="45720" anchor="b" anchorCtr="0"/>
          <a:p>
            <a:pPr eaLnBrk="1" hangingPunct="1"/>
            <a:r>
              <a:rPr dirty="0"/>
              <a:t>Before treatment</a:t>
            </a:r>
            <a:endParaRPr lang="en-IN" altLang="x-none" dirty="0"/>
          </a:p>
        </p:txBody>
      </p:sp>
      <p:sp>
        <p:nvSpPr>
          <p:cNvPr id="3" name="Content Placeholder 2"/>
          <p:cNvSpPr>
            <a:spLocks noGrp="1"/>
          </p:cNvSpPr>
          <p:nvPr>
            <p:ph idx="1"/>
          </p:nvPr>
        </p:nvSpPr>
        <p:spPr>
          <a:xfrm>
            <a:off x="1042988" y="2324100"/>
            <a:ext cx="6777038" cy="3508375"/>
          </a:xfrm>
        </p:spPr>
        <p:txBody>
          <a:bodyPr vert="horz" wrap="square" lIns="91440" tIns="45720" rIns="91440" bIns="45720" numCol="1" rtlCol="0" anchor="t" anchorCtr="0" compatLnSpc="1">
            <a:normAutofit fontScale="92500"/>
          </a:bodyPr>
          <a:lstStyle/>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1" i="0" u="none" strike="noStrike" kern="1200" cap="none" spc="0" normalizeH="0" baseline="0" noProof="0" dirty="0" smtClean="0">
                <a:ln>
                  <a:noFill/>
                </a:ln>
                <a:solidFill>
                  <a:schemeClr val="tx2"/>
                </a:solidFill>
                <a:effectLst/>
                <a:uLnTx/>
                <a:uFillTx/>
                <a:latin typeface="+mn-lt"/>
                <a:ea typeface="+mn-ea"/>
                <a:cs typeface="+mn-cs"/>
              </a:rPr>
              <a:t>Involve </a:t>
            </a:r>
            <a:r>
              <a:rPr kumimoji="0" lang="en-IN" sz="2400" b="1" i="0" u="none" strike="noStrike" kern="1200" cap="none" spc="0" normalizeH="0" baseline="0" noProof="0" dirty="0">
                <a:ln>
                  <a:noFill/>
                </a:ln>
                <a:solidFill>
                  <a:schemeClr val="tx2"/>
                </a:solidFill>
                <a:effectLst/>
                <a:uLnTx/>
                <a:uFillTx/>
                <a:latin typeface="+mn-lt"/>
                <a:ea typeface="+mn-ea"/>
                <a:cs typeface="+mn-cs"/>
              </a:rPr>
              <a:t>patients and their relatives </a:t>
            </a:r>
            <a:r>
              <a:rPr kumimoji="0" lang="en-IN" sz="2400" b="0" i="0" u="none" strike="noStrike" kern="1200" cap="none" spc="0" normalizeH="0" baseline="0" noProof="0" dirty="0">
                <a:ln>
                  <a:noFill/>
                </a:ln>
                <a:solidFill>
                  <a:schemeClr val="tx2"/>
                </a:solidFill>
                <a:effectLst/>
                <a:uLnTx/>
                <a:uFillTx/>
                <a:latin typeface="+mn-lt"/>
                <a:ea typeface="+mn-ea"/>
                <a:cs typeface="+mn-cs"/>
              </a:rPr>
              <a:t>in decisions about medical care.</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smtClean="0">
                <a:ln>
                  <a:noFill/>
                </a:ln>
                <a:solidFill>
                  <a:schemeClr val="tx2"/>
                </a:solidFill>
                <a:effectLst/>
                <a:uLnTx/>
                <a:uFillTx/>
                <a:latin typeface="+mn-lt"/>
                <a:ea typeface="+mn-ea"/>
                <a:cs typeface="+mn-cs"/>
              </a:rPr>
              <a:t>Undertake </a:t>
            </a:r>
            <a:r>
              <a:rPr kumimoji="0" lang="en-IN" sz="2400" b="0" i="0" u="none" strike="noStrike" kern="1200" cap="none" spc="0" normalizeH="0" baseline="0" noProof="0" dirty="0">
                <a:ln>
                  <a:noFill/>
                </a:ln>
                <a:solidFill>
                  <a:schemeClr val="tx2"/>
                </a:solidFill>
                <a:effectLst/>
                <a:uLnTx/>
                <a:uFillTx/>
                <a:latin typeface="+mn-lt"/>
                <a:ea typeface="+mn-ea"/>
                <a:cs typeface="+mn-cs"/>
              </a:rPr>
              <a:t>a </a:t>
            </a:r>
            <a:r>
              <a:rPr kumimoji="0" lang="en-IN" sz="2400" b="1" i="0" u="none" strike="noStrike" kern="1200" cap="none" spc="0" normalizeH="0" baseline="0" noProof="0" dirty="0">
                <a:ln>
                  <a:noFill/>
                </a:ln>
                <a:solidFill>
                  <a:schemeClr val="tx2"/>
                </a:solidFill>
                <a:effectLst/>
                <a:uLnTx/>
                <a:uFillTx/>
                <a:latin typeface="+mn-lt"/>
                <a:ea typeface="+mn-ea"/>
                <a:cs typeface="+mn-cs"/>
              </a:rPr>
              <a:t>comprehensive assessment of medical, social, and psychological needs</a:t>
            </a:r>
            <a:r>
              <a:rPr kumimoji="0" lang="en-IN" sz="2400" b="0" i="0" u="none" strike="noStrike" kern="1200" cap="none" spc="0" normalizeH="0" baseline="0" noProof="0" dirty="0">
                <a:ln>
                  <a:noFill/>
                </a:ln>
                <a:solidFill>
                  <a:schemeClr val="tx2"/>
                </a:solidFill>
                <a:effectLst/>
                <a:uLnTx/>
                <a:uFillTx/>
                <a:latin typeface="+mn-lt"/>
                <a:ea typeface="+mn-ea"/>
                <a:cs typeface="+mn-cs"/>
              </a:rPr>
              <a:t>.</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smtClean="0">
                <a:ln>
                  <a:noFill/>
                </a:ln>
                <a:solidFill>
                  <a:schemeClr val="tx2"/>
                </a:solidFill>
                <a:effectLst/>
                <a:uLnTx/>
                <a:uFillTx/>
                <a:latin typeface="+mn-lt"/>
                <a:ea typeface="+mn-ea"/>
                <a:cs typeface="+mn-cs"/>
              </a:rPr>
              <a:t>Provide </a:t>
            </a:r>
            <a:r>
              <a:rPr kumimoji="0" lang="en-IN" sz="2400" b="1" i="0" u="none" strike="noStrike" kern="1200" cap="none" spc="0" normalizeH="0" baseline="0" noProof="0" dirty="0">
                <a:ln>
                  <a:noFill/>
                </a:ln>
                <a:solidFill>
                  <a:schemeClr val="tx2"/>
                </a:solidFill>
                <a:effectLst/>
                <a:uLnTx/>
                <a:uFillTx/>
                <a:latin typeface="+mn-lt"/>
                <a:ea typeface="+mn-ea"/>
                <a:cs typeface="+mn-cs"/>
              </a:rPr>
              <a:t>patients and carers with clear verbal and, if necessary, written information</a:t>
            </a:r>
            <a:r>
              <a:rPr kumimoji="0" lang="en-IN" sz="2400" b="0" i="0" u="none" strike="noStrike" kern="1200" cap="none" spc="0" normalizeH="0" baseline="0" noProof="0" dirty="0">
                <a:ln>
                  <a:noFill/>
                </a:ln>
                <a:solidFill>
                  <a:schemeClr val="tx2"/>
                </a:solidFill>
                <a:effectLst/>
                <a:uLnTx/>
                <a:uFillTx/>
                <a:latin typeface="+mn-lt"/>
                <a:ea typeface="+mn-ea"/>
                <a:cs typeface="+mn-cs"/>
              </a:rPr>
              <a:t>.</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1" i="0" u="none" strike="noStrike" kern="1200" cap="none" spc="0" normalizeH="0" baseline="0" noProof="0" dirty="0">
                <a:ln>
                  <a:noFill/>
                </a:ln>
                <a:solidFill>
                  <a:schemeClr val="tx2"/>
                </a:solidFill>
                <a:effectLst/>
                <a:uLnTx/>
                <a:uFillTx/>
                <a:latin typeface="+mn-lt"/>
                <a:ea typeface="+mn-ea"/>
                <a:cs typeface="+mn-cs"/>
              </a:rPr>
              <a:t>Obtaining consent from the patient </a:t>
            </a:r>
            <a:r>
              <a:rPr kumimoji="0" lang="en-IN" sz="2400" b="0" i="0" u="none" strike="noStrike" kern="1200" cap="none" spc="0" normalizeH="0" baseline="0" noProof="0" dirty="0">
                <a:ln>
                  <a:noFill/>
                </a:ln>
                <a:solidFill>
                  <a:schemeClr val="tx2"/>
                </a:solidFill>
                <a:effectLst/>
                <a:uLnTx/>
                <a:uFillTx/>
                <a:latin typeface="+mn-lt"/>
                <a:ea typeface="+mn-ea"/>
                <a:cs typeface="+mn-cs"/>
              </a:rPr>
              <a:t>for any procedures or treatments.</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endParaRPr kumimoji="0" lang="en-IN" sz="24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0" name="Title 1"/>
          <p:cNvSpPr>
            <a:spLocks noGrp="1"/>
          </p:cNvSpPr>
          <p:nvPr>
            <p:ph type="title"/>
          </p:nvPr>
        </p:nvSpPr>
        <p:spPr/>
        <p:txBody>
          <a:bodyPr vert="horz" wrap="square" lIns="91440" tIns="45720" rIns="91440" bIns="45720" anchor="b" anchorCtr="0"/>
          <a:p>
            <a:pPr eaLnBrk="1" hangingPunct="1"/>
            <a:endParaRPr lang="en-IN" altLang="x-none" dirty="0"/>
          </a:p>
        </p:txBody>
      </p:sp>
      <p:sp>
        <p:nvSpPr>
          <p:cNvPr id="58371" name="Content Placeholder 2"/>
          <p:cNvSpPr>
            <a:spLocks noGrp="1"/>
          </p:cNvSpPr>
          <p:nvPr>
            <p:ph idx="1"/>
          </p:nvPr>
        </p:nvSpPr>
        <p:spPr/>
        <p:txBody>
          <a:bodyPr vert="horz" wrap="square" lIns="91440" tIns="45720" rIns="91440" bIns="45720" anchor="t" anchorCtr="0"/>
          <a:p>
            <a:pPr eaLnBrk="1" hangingPunct="1"/>
            <a:r>
              <a:rPr lang="en-IN" altLang="x-none" dirty="0"/>
              <a:t>Acute psychotic symptoms require immediate attention. Treatment during the acute phase focuses on alleviating the most severe psychotic symptoms. This phase usually lasts from 4 to 8 weeks</a:t>
            </a:r>
            <a:endParaRPr lang="en-IN" altLang="x-none"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4" name="Title 1"/>
          <p:cNvSpPr>
            <a:spLocks noGrp="1"/>
          </p:cNvSpPr>
          <p:nvPr>
            <p:ph type="title"/>
          </p:nvPr>
        </p:nvSpPr>
        <p:spPr/>
        <p:txBody>
          <a:bodyPr vert="horz" wrap="square" lIns="91440" tIns="45720" rIns="91440" bIns="45720" anchor="b" anchorCtr="0"/>
          <a:p>
            <a:pPr eaLnBrk="1" hangingPunct="1"/>
            <a:r>
              <a:rPr dirty="0"/>
              <a:t> Medications </a:t>
            </a:r>
            <a:endParaRPr lang="en-IN" altLang="x-none" dirty="0"/>
          </a:p>
        </p:txBody>
      </p:sp>
      <p:sp>
        <p:nvSpPr>
          <p:cNvPr id="59395" name="Content Placeholder 2"/>
          <p:cNvSpPr>
            <a:spLocks noGrp="1"/>
          </p:cNvSpPr>
          <p:nvPr>
            <p:ph idx="1"/>
          </p:nvPr>
        </p:nvSpPr>
        <p:spPr/>
        <p:txBody>
          <a:bodyPr vert="horz" wrap="square" lIns="91440" tIns="45720" rIns="91440" bIns="45720" anchor="t" anchorCtr="0"/>
          <a:p>
            <a:pPr eaLnBrk="1" hangingPunct="1"/>
            <a:r>
              <a:rPr lang="en-IN" altLang="x-none" b="1" dirty="0"/>
              <a:t>Commence atypical antipsychotic </a:t>
            </a:r>
            <a:r>
              <a:rPr lang="en-IN" altLang="x-none" dirty="0"/>
              <a:t>risperidone, olanzapine, quetiapine,aripiprazole ) at an effective dose in Ist episode psychosis .</a:t>
            </a:r>
            <a:endParaRPr lang="en-IN" altLang="x-none" dirty="0"/>
          </a:p>
          <a:p>
            <a:pPr eaLnBrk="1" hangingPunct="1"/>
            <a:r>
              <a:rPr lang="en-IN" altLang="x-none" b="1" dirty="0"/>
              <a:t>Use  benzodiazepines </a:t>
            </a:r>
            <a:r>
              <a:rPr lang="en-IN" altLang="x-none" dirty="0"/>
              <a:t>(e.g. lorazepam ) to control non-acute anxiety/behavioural disturbance.</a:t>
            </a:r>
            <a:endParaRPr lang="en-IN" altLang="x-none" dirty="0"/>
          </a:p>
          <a:p>
            <a:pPr eaLnBrk="1" hangingPunct="1"/>
            <a:endParaRPr lang="en-IN" altLang="x-none"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8" name="Content Placeholder 2"/>
          <p:cNvSpPr>
            <a:spLocks noGrp="1"/>
          </p:cNvSpPr>
          <p:nvPr>
            <p:ph idx="1"/>
          </p:nvPr>
        </p:nvSpPr>
        <p:spPr>
          <a:xfrm>
            <a:off x="1042988" y="1412875"/>
            <a:ext cx="6777037" cy="4419600"/>
          </a:xfrm>
        </p:spPr>
        <p:txBody>
          <a:bodyPr vert="horz" wrap="square" lIns="91440" tIns="45720" rIns="91440" bIns="45720" anchor="t" anchorCtr="0"/>
          <a:p>
            <a:pPr eaLnBrk="1" hangingPunct="1"/>
            <a:r>
              <a:rPr lang="en-IN" altLang="x-none" b="1" dirty="0"/>
              <a:t>Relapse prevention</a:t>
            </a:r>
            <a:endParaRPr lang="en-IN" altLang="x-none" b="1" dirty="0"/>
          </a:p>
          <a:p>
            <a:pPr eaLnBrk="1" hangingPunct="1"/>
            <a:r>
              <a:rPr lang="en-IN" altLang="x-none" b="1" dirty="0"/>
              <a:t>Continue antipsychotic medication at minimum necessary dose</a:t>
            </a:r>
            <a:r>
              <a:rPr lang="en-IN" altLang="x-none" dirty="0"/>
              <a:t>. Atypical or a preferably non-sedating, conventional antipsychotic (e.g. trifluoperazine, flupenthixol, haloperidol).</a:t>
            </a:r>
            <a:endParaRPr lang="en-IN" altLang="x-none" dirty="0"/>
          </a:p>
          <a:p>
            <a:pPr eaLnBrk="1" hangingPunct="1"/>
            <a:endParaRPr lang="en-IN" altLang="x-none" dirty="0"/>
          </a:p>
          <a:p>
            <a:pPr eaLnBrk="1" hangingPunct="1"/>
            <a:r>
              <a:rPr lang="en-IN" altLang="x-none" b="1" dirty="0"/>
              <a:t>Depot antipsychotic medication</a:t>
            </a:r>
            <a:r>
              <a:rPr lang="en-IN" altLang="x-none" dirty="0"/>
              <a:t>, particularly where use of oral medication has resulted in relapse due to non-compliance.</a:t>
            </a:r>
            <a:endParaRPr lang="en-IN" altLang="x-none" dirty="0"/>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2" name="Title 1"/>
          <p:cNvSpPr>
            <a:spLocks noGrp="1"/>
          </p:cNvSpPr>
          <p:nvPr>
            <p:ph type="title"/>
          </p:nvPr>
        </p:nvSpPr>
        <p:spPr>
          <a:xfrm>
            <a:off x="1042988" y="1027113"/>
            <a:ext cx="7024687" cy="673100"/>
          </a:xfrm>
        </p:spPr>
        <p:txBody>
          <a:bodyPr vert="horz" wrap="square" lIns="91440" tIns="45720" rIns="91440" bIns="45720" anchor="b" anchorCtr="0"/>
          <a:p>
            <a:pPr eaLnBrk="1" hangingPunct="1"/>
            <a:r>
              <a:rPr dirty="0"/>
              <a:t>Psychological </a:t>
            </a:r>
            <a:endParaRPr lang="en-IN" altLang="x-none" dirty="0"/>
          </a:p>
        </p:txBody>
      </p:sp>
      <p:sp>
        <p:nvSpPr>
          <p:cNvPr id="3" name="Content Placeholder 2"/>
          <p:cNvSpPr>
            <a:spLocks noGrp="1"/>
          </p:cNvSpPr>
          <p:nvPr>
            <p:ph idx="1"/>
          </p:nvPr>
        </p:nvSpPr>
        <p:spPr>
          <a:xfrm>
            <a:off x="1042988" y="2133600"/>
            <a:ext cx="6777038" cy="3698875"/>
          </a:xfrm>
        </p:spPr>
        <p:txBody>
          <a:bodyPr vert="horz" wrap="square" lIns="91440" tIns="45720" rIns="91440" bIns="45720" numCol="1" anchor="t" anchorCtr="0" compatLnSpc="1"/>
          <a:lstStyle/>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a:ln>
                  <a:noFill/>
                </a:ln>
                <a:solidFill>
                  <a:schemeClr val="tx2"/>
                </a:solidFill>
                <a:effectLst/>
                <a:uLnTx/>
                <a:uFillTx/>
                <a:latin typeface="+mn-lt"/>
                <a:ea typeface="+mn-ea"/>
                <a:cs typeface="+mn-cs"/>
              </a:rPr>
              <a:t>Family therapy and </a:t>
            </a:r>
            <a:r>
              <a:rPr kumimoji="0" lang="en-IN" sz="2400" b="0" i="0" u="none" strike="noStrike" kern="1200" cap="none" spc="0" normalizeH="0" baseline="0" noProof="0" dirty="0" err="1">
                <a:ln>
                  <a:noFill/>
                </a:ln>
                <a:solidFill>
                  <a:schemeClr val="tx2"/>
                </a:solidFill>
                <a:effectLst/>
                <a:uLnTx/>
                <a:uFillTx/>
                <a:latin typeface="+mn-lt"/>
                <a:ea typeface="+mn-ea"/>
                <a:cs typeface="+mn-cs"/>
              </a:rPr>
              <a:t>psychoeducation</a:t>
            </a:r>
            <a:r>
              <a:rPr kumimoji="0" lang="en-IN" sz="2400" b="0" i="0" u="none" strike="noStrike" kern="1200" cap="none" spc="0" normalizeH="0" baseline="0" noProof="0" dirty="0">
                <a:ln>
                  <a:noFill/>
                </a:ln>
                <a:solidFill>
                  <a:schemeClr val="tx2"/>
                </a:solidFill>
                <a:effectLst/>
                <a:uLnTx/>
                <a:uFillTx/>
                <a:latin typeface="+mn-lt"/>
                <a:ea typeface="+mn-ea"/>
                <a:cs typeface="+mn-cs"/>
              </a:rPr>
              <a:t> are effective in reducing relapse.</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smtClean="0">
                <a:ln>
                  <a:noFill/>
                </a:ln>
                <a:solidFill>
                  <a:schemeClr val="tx2"/>
                </a:solidFill>
                <a:effectLst/>
                <a:uLnTx/>
                <a:uFillTx/>
                <a:latin typeface="+mn-lt"/>
                <a:ea typeface="+mn-ea"/>
                <a:cs typeface="+mn-cs"/>
              </a:rPr>
              <a:t> Evidence </a:t>
            </a:r>
            <a:r>
              <a:rPr kumimoji="0" lang="en-IN" sz="2400" b="0" i="0" u="none" strike="noStrike" kern="1200" cap="none" spc="0" normalizeH="0" baseline="0" noProof="0" dirty="0">
                <a:ln>
                  <a:noFill/>
                </a:ln>
                <a:solidFill>
                  <a:schemeClr val="tx2"/>
                </a:solidFill>
                <a:effectLst/>
                <a:uLnTx/>
                <a:uFillTx/>
                <a:latin typeface="+mn-lt"/>
                <a:ea typeface="+mn-ea"/>
                <a:cs typeface="+mn-cs"/>
              </a:rPr>
              <a:t>also exists for CBT.</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smtClean="0">
                <a:ln>
                  <a:noFill/>
                </a:ln>
                <a:solidFill>
                  <a:schemeClr val="tx2"/>
                </a:solidFill>
                <a:effectLst/>
                <a:uLnTx/>
                <a:uFillTx/>
                <a:latin typeface="+mn-lt"/>
                <a:ea typeface="+mn-ea"/>
                <a:cs typeface="+mn-cs"/>
              </a:rPr>
              <a:t> </a:t>
            </a:r>
            <a:r>
              <a:rPr kumimoji="0" lang="en-IN" sz="2400" b="1" i="0" u="none" strike="noStrike" kern="1200" cap="none" spc="0" normalizeH="0" baseline="0" noProof="0" dirty="0" smtClean="0">
                <a:ln>
                  <a:noFill/>
                </a:ln>
                <a:solidFill>
                  <a:schemeClr val="tx2"/>
                </a:solidFill>
                <a:effectLst/>
                <a:uLnTx/>
                <a:uFillTx/>
                <a:latin typeface="+mn-lt"/>
                <a:ea typeface="+mn-ea"/>
                <a:cs typeface="+mn-cs"/>
              </a:rPr>
              <a:t>Social skills Training</a:t>
            </a:r>
            <a:endParaRPr kumimoji="0" lang="en-IN" sz="2400" b="1" i="0" u="none" strike="noStrike" kern="1200" cap="none" spc="0" normalizeH="0" baseline="0" noProof="0" dirty="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endParaRPr kumimoji="0" lang="en-US" sz="2400" b="0" i="0" u="none" strike="noStrike" kern="1200" cap="none" spc="0" normalizeH="0" baseline="0" noProof="0" dirty="0" smtClean="0">
              <a:ln>
                <a:noFill/>
              </a:ln>
              <a:solidFill>
                <a:schemeClr val="tx2"/>
              </a:solidFill>
              <a:effectLst/>
              <a:uLnTx/>
              <a:uFillTx/>
              <a:latin typeface="+mn-lt"/>
              <a:ea typeface="+mn-ea"/>
              <a:cs typeface="+mn-cs"/>
            </a:endParaRPr>
          </a:p>
          <a:p>
            <a:pPr marL="68580" marR="0" lvl="0" indent="0" algn="l" defTabSz="914400" rtl="0" eaLnBrk="1" fontAlgn="auto" latinLnBrk="0" hangingPunct="1">
              <a:lnSpc>
                <a:spcPct val="100000"/>
              </a:lnSpc>
              <a:spcBef>
                <a:spcPct val="20000"/>
              </a:spcBef>
              <a:spcAft>
                <a:spcPts val="0"/>
              </a:spcAft>
              <a:buClr>
                <a:schemeClr val="accent1"/>
              </a:buClr>
              <a:buSzPct val="76000"/>
              <a:buFont typeface="Wingdings 2" panose="05020102010507070707" pitchFamily="18" charset="2"/>
              <a:buNone/>
              <a:defRPr/>
            </a:pPr>
            <a:r>
              <a:rPr kumimoji="0" lang="en-US" sz="2400" b="0" i="0" u="none" strike="noStrike" kern="1200" cap="none" spc="0" normalizeH="0" baseline="0" noProof="0" dirty="0" smtClean="0">
                <a:ln>
                  <a:noFill/>
                </a:ln>
                <a:solidFill>
                  <a:schemeClr val="tx2"/>
                </a:solidFill>
                <a:effectLst/>
                <a:uLnTx/>
                <a:uFillTx/>
                <a:latin typeface="+mn-lt"/>
                <a:ea typeface="+mn-ea"/>
                <a:cs typeface="+mn-cs"/>
              </a:rPr>
              <a:t>Role in ensuring compliance and Relapse Prevention.</a:t>
            </a: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3050" algn="l" defTabSz="914400" rtl="0" eaLnBrk="1" fontAlgn="base" latinLnBrk="0" hangingPunct="1">
              <a:lnSpc>
                <a:spcPct val="100000"/>
              </a:lnSpc>
              <a:spcBef>
                <a:spcPct val="20000"/>
              </a:spcBef>
              <a:spcAft>
                <a:spcPct val="0"/>
              </a:spcAft>
              <a:buClr>
                <a:schemeClr val="accent1"/>
              </a:buClr>
              <a:buSzPct val="76000"/>
              <a:buFont typeface="Wingdings 2" panose="05020102010507070707" pitchFamily="18" charset="2"/>
              <a:buChar char=""/>
              <a:defRPr/>
            </a:pPr>
            <a:endParaRPr kumimoji="0" lang="en-IN" sz="24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6" name="Title 1"/>
          <p:cNvSpPr>
            <a:spLocks noGrp="1"/>
          </p:cNvSpPr>
          <p:nvPr>
            <p:ph type="title"/>
          </p:nvPr>
        </p:nvSpPr>
        <p:spPr>
          <a:xfrm>
            <a:off x="1042988" y="1027113"/>
            <a:ext cx="7024687" cy="1106487"/>
          </a:xfrm>
        </p:spPr>
        <p:txBody>
          <a:bodyPr vert="horz" wrap="square" lIns="91440" tIns="45720" rIns="91440" bIns="45720" anchor="b" anchorCtr="0"/>
          <a:p>
            <a:pPr eaLnBrk="1" hangingPunct="1"/>
            <a:r>
              <a:rPr dirty="0"/>
              <a:t>Course and Prognosis</a:t>
            </a:r>
            <a:endParaRPr lang="en-IN" altLang="x-none" dirty="0"/>
          </a:p>
        </p:txBody>
      </p:sp>
      <p:sp>
        <p:nvSpPr>
          <p:cNvPr id="47107" name="Content Placeholder 2"/>
          <p:cNvSpPr>
            <a:spLocks noGrp="1"/>
          </p:cNvSpPr>
          <p:nvPr>
            <p:ph idx="1"/>
          </p:nvPr>
        </p:nvSpPr>
        <p:spPr>
          <a:xfrm>
            <a:off x="1042988" y="2205038"/>
            <a:ext cx="6777038" cy="3627438"/>
          </a:xfrm>
        </p:spPr>
        <p:txBody>
          <a:bodyPr vert="horz" wrap="square" lIns="91440" tIns="45720" rIns="91440" bIns="45720" numCol="1" anchor="t" anchorCtr="0" compatLnSpc="1"/>
          <a:lstStyle/>
          <a:p>
            <a:pPr marL="69850" marR="0" lvl="0" indent="0" algn="l" defTabSz="914400" rtl="0" eaLnBrk="1" fontAlgn="base" latinLnBrk="0" hangingPunct="1">
              <a:lnSpc>
                <a:spcPct val="100000"/>
              </a:lnSpc>
              <a:spcBef>
                <a:spcPct val="20000"/>
              </a:spcBef>
              <a:spcAft>
                <a:spcPct val="0"/>
              </a:spcAft>
              <a:buClr>
                <a:schemeClr val="accent1"/>
              </a:buClr>
              <a:buSzPct val="76000"/>
              <a:buFont typeface="Wingdings 2" panose="05020102010507070707" pitchFamily="18" charset="2"/>
              <a:buNone/>
              <a:defRPr/>
            </a:pP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3050" algn="l" defTabSz="914400" rtl="0" eaLnBrk="1" fontAlgn="base" latinLnBrk="0" hangingPunct="1">
              <a:lnSpc>
                <a:spcPct val="100000"/>
              </a:lnSpc>
              <a:spcBef>
                <a:spcPct val="20000"/>
              </a:spcBef>
              <a:spcAft>
                <a:spcPct val="0"/>
              </a:spcAft>
              <a:buClr>
                <a:schemeClr val="accent1"/>
              </a:buClr>
              <a:buSzPct val="76000"/>
              <a:buFont typeface="Wingdings 2" panose="05020102010507070707" pitchFamily="18" charset="2"/>
              <a:buChar char=""/>
              <a:defRPr/>
            </a:pPr>
            <a:endParaRPr kumimoji="0" lang="en-IN" sz="2400" b="0" i="0" u="none" strike="noStrike" kern="1200" cap="none" spc="0" normalizeH="0" baseline="0" noProof="0" dirty="0">
              <a:ln>
                <a:noFill/>
              </a:ln>
              <a:solidFill>
                <a:schemeClr val="tx2"/>
              </a:solidFill>
              <a:effectLst/>
              <a:uLnTx/>
              <a:uFillTx/>
              <a:latin typeface="+mn-lt"/>
              <a:ea typeface="+mn-ea"/>
              <a:cs typeface="+mn-cs"/>
            </a:endParaRPr>
          </a:p>
          <a:p>
            <a:pPr marL="342900" marR="0" lvl="0" indent="-273050" algn="l" defTabSz="914400" rtl="0" eaLnBrk="1" fontAlgn="base" latinLnBrk="0" hangingPunct="1">
              <a:lnSpc>
                <a:spcPct val="100000"/>
              </a:lnSpc>
              <a:spcBef>
                <a:spcPct val="20000"/>
              </a:spcBef>
              <a:spcAft>
                <a:spcPct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smtClean="0">
                <a:ln>
                  <a:noFill/>
                </a:ln>
                <a:solidFill>
                  <a:schemeClr val="tx2"/>
                </a:solidFill>
                <a:effectLst/>
                <a:uLnTx/>
                <a:uFillTx/>
                <a:latin typeface="+mn-lt"/>
                <a:ea typeface="+mn-ea"/>
                <a:cs typeface="+mn-cs"/>
              </a:rPr>
              <a:t>The classic course of schizophrenia is one of </a:t>
            </a:r>
            <a:r>
              <a:rPr kumimoji="0" lang="en-IN" sz="2400" b="1" i="0" u="none" strike="noStrike" kern="1200" cap="none" spc="0" normalizeH="0" baseline="0" noProof="0" dirty="0" smtClean="0">
                <a:ln>
                  <a:noFill/>
                </a:ln>
                <a:solidFill>
                  <a:schemeClr val="tx2"/>
                </a:solidFill>
                <a:effectLst/>
                <a:uLnTx/>
                <a:uFillTx/>
                <a:latin typeface="+mn-lt"/>
                <a:ea typeface="+mn-ea"/>
                <a:cs typeface="+mn-cs"/>
              </a:rPr>
              <a:t>exacerbations and remissions</a:t>
            </a:r>
            <a:r>
              <a:rPr kumimoji="0" lang="en-IN" sz="2400" b="0" i="0" u="none" strike="noStrike" kern="1200" cap="none" spc="0" normalizeH="0" baseline="0" noProof="0" dirty="0" smtClean="0">
                <a:ln>
                  <a:noFill/>
                </a:ln>
                <a:solidFill>
                  <a:schemeClr val="tx2"/>
                </a:solidFill>
                <a:effectLst/>
                <a:uLnTx/>
                <a:uFillTx/>
                <a:latin typeface="+mn-lt"/>
                <a:ea typeface="+mn-ea"/>
                <a:cs typeface="+mn-cs"/>
              </a:rPr>
              <a:t>.</a:t>
            </a:r>
            <a:endParaRPr kumimoji="0" lang="en-IN"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3050" algn="l" defTabSz="914400" rtl="0" eaLnBrk="1" fontAlgn="base" latinLnBrk="0" hangingPunct="1">
              <a:lnSpc>
                <a:spcPct val="100000"/>
              </a:lnSpc>
              <a:spcBef>
                <a:spcPct val="20000"/>
              </a:spcBef>
              <a:spcAft>
                <a:spcPct val="0"/>
              </a:spcAft>
              <a:buClr>
                <a:schemeClr val="accent1"/>
              </a:buClr>
              <a:buSzPct val="76000"/>
              <a:buFont typeface="Wingdings 2" panose="05020102010507070707" pitchFamily="18" charset="2"/>
              <a:buChar char=""/>
              <a:defRPr/>
            </a:pPr>
            <a:r>
              <a:rPr kumimoji="0" lang="en-IN" sz="2400" b="0" i="0" u="none" strike="noStrike" kern="1200" cap="none" spc="0" normalizeH="0" baseline="0" noProof="0" dirty="0" smtClean="0">
                <a:ln>
                  <a:noFill/>
                </a:ln>
                <a:solidFill>
                  <a:schemeClr val="tx2"/>
                </a:solidFill>
                <a:effectLst/>
                <a:uLnTx/>
                <a:uFillTx/>
                <a:latin typeface="+mn-lt"/>
                <a:ea typeface="+mn-ea"/>
                <a:cs typeface="+mn-cs"/>
              </a:rPr>
              <a:t>This failure to return to baseline functioning after each relapse is the </a:t>
            </a:r>
            <a:r>
              <a:rPr kumimoji="0" lang="en-IN" sz="2400" b="1" i="0" u="none" strike="noStrike" kern="1200" cap="none" spc="0" normalizeH="0" baseline="0" noProof="0" dirty="0" smtClean="0">
                <a:ln>
                  <a:noFill/>
                </a:ln>
                <a:solidFill>
                  <a:schemeClr val="tx2"/>
                </a:solidFill>
                <a:effectLst/>
                <a:uLnTx/>
                <a:uFillTx/>
                <a:latin typeface="+mn-lt"/>
                <a:ea typeface="+mn-ea"/>
                <a:cs typeface="+mn-cs"/>
              </a:rPr>
              <a:t>major distinction between schizophrenia and the mood disorders. </a:t>
            </a:r>
            <a:endParaRPr kumimoji="0" lang="en-IN" sz="2400" b="1" i="0" u="none" strike="noStrike" kern="1200" cap="none" spc="0" normalizeH="0" baseline="0" noProof="0" dirty="0" smtClean="0">
              <a:ln>
                <a:noFill/>
              </a:ln>
              <a:solidFill>
                <a:schemeClr val="tx2"/>
              </a:solidFill>
              <a:effectLst/>
              <a:uLnTx/>
              <a:uFillTx/>
              <a:latin typeface="+mn-lt"/>
              <a:ea typeface="+mn-ea"/>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0" name="Content Placeholder 2"/>
          <p:cNvSpPr>
            <a:spLocks noGrp="1"/>
          </p:cNvSpPr>
          <p:nvPr>
            <p:ph idx="1"/>
          </p:nvPr>
        </p:nvSpPr>
        <p:spPr>
          <a:xfrm>
            <a:off x="971550" y="981075"/>
            <a:ext cx="6777038" cy="5111750"/>
          </a:xfrm>
        </p:spPr>
        <p:txBody>
          <a:bodyPr vert="horz" wrap="square" lIns="91440" tIns="45720" rIns="91440" bIns="45720" anchor="t" anchorCtr="0"/>
          <a:p>
            <a:pPr eaLnBrk="1" hangingPunct="1"/>
            <a:r>
              <a:rPr lang="en-IN" altLang="x-none" dirty="0"/>
              <a:t>The schizophrenia patient's </a:t>
            </a:r>
            <a:r>
              <a:rPr lang="en-IN" altLang="x-none" b="1" dirty="0"/>
              <a:t>vulnerability to stress is usually lifelong.</a:t>
            </a:r>
            <a:r>
              <a:rPr lang="en-IN" altLang="x-none" dirty="0"/>
              <a:t> Positive symptoms tend to become less severe with time, but the socially debilitating negative or deficit symptoms may increase. </a:t>
            </a:r>
            <a:endParaRPr lang="en-IN" altLang="x-none" dirty="0"/>
          </a:p>
          <a:p>
            <a:pPr eaLnBrk="1" hangingPunct="1"/>
            <a:r>
              <a:rPr lang="en-IN" altLang="x-none" b="1" dirty="0"/>
              <a:t>¼</a:t>
            </a:r>
            <a:r>
              <a:rPr lang="en-IN" altLang="x-none" dirty="0"/>
              <a:t> have </a:t>
            </a:r>
            <a:r>
              <a:rPr lang="en-IN" altLang="x-none" b="1" dirty="0"/>
              <a:t>good outcome</a:t>
            </a:r>
            <a:r>
              <a:rPr lang="en-IN" altLang="x-none" dirty="0"/>
              <a:t>,1/3 have chronic course remainder are somewhat functioning with relapses.</a:t>
            </a:r>
            <a:endParaRPr lang="en-IN" altLang="x-none" dirty="0"/>
          </a:p>
          <a:p>
            <a:pPr eaLnBrk="1" hangingPunct="1"/>
            <a:r>
              <a:rPr lang="en-IN" altLang="x-none" dirty="0"/>
              <a:t>Suicide in 1:10 patients</a:t>
            </a:r>
            <a:endParaRPr lang="en-IN" altLang="x-none" dirty="0"/>
          </a:p>
          <a:p>
            <a:pPr eaLnBrk="1" hangingPunct="1"/>
            <a:r>
              <a:rPr lang="en-IN" altLang="x-none" b="1" dirty="0"/>
              <a:t>Maximum relapse first 2 yrs</a:t>
            </a:r>
            <a:r>
              <a:rPr lang="en-IN" altLang="x-none" dirty="0"/>
              <a:t>. Medication reduces the relapse rate.</a:t>
            </a:r>
            <a:endParaRPr lang="en-IN" altLang="x-non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Title 1"/>
          <p:cNvSpPr>
            <a:spLocks noGrp="1"/>
          </p:cNvSpPr>
          <p:nvPr>
            <p:ph type="title"/>
          </p:nvPr>
        </p:nvSpPr>
        <p:spPr/>
        <p:txBody>
          <a:bodyPr vert="horz" wrap="square" lIns="91440" tIns="45720" rIns="91440" bIns="45720" anchor="b" anchorCtr="0"/>
          <a:p>
            <a:pPr eaLnBrk="1" hangingPunct="1"/>
            <a:endParaRPr lang="en-IN" altLang="x-none" dirty="0"/>
          </a:p>
        </p:txBody>
      </p:sp>
      <p:sp>
        <p:nvSpPr>
          <p:cNvPr id="64515" name="Content Placeholder 2"/>
          <p:cNvSpPr>
            <a:spLocks noGrp="1"/>
          </p:cNvSpPr>
          <p:nvPr>
            <p:ph idx="1"/>
          </p:nvPr>
        </p:nvSpPr>
        <p:spPr/>
        <p:txBody>
          <a:bodyPr vert="horz" wrap="square" lIns="91440" tIns="45720" rIns="91440" bIns="45720" anchor="t" anchorCtr="0"/>
          <a:p>
            <a:pPr eaLnBrk="1" hangingPunct="1"/>
            <a:endParaRPr lang="en-IN" altLang="x-none" dirty="0"/>
          </a:p>
        </p:txBody>
      </p:sp>
      <p:sp>
        <p:nvSpPr>
          <p:cNvPr id="4" name="Rectangle 3"/>
          <p:cNvSpPr/>
          <p:nvPr/>
        </p:nvSpPr>
        <p:spPr>
          <a:xfrm>
            <a:off x="2748426" y="2967335"/>
            <a:ext cx="3647152" cy="923330"/>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uLnTx/>
                <a:uFillTx/>
                <a:latin typeface="+mn-lt"/>
                <a:ea typeface="+mn-ea"/>
                <a:cs typeface="+mn-cs"/>
              </a:rPr>
              <a:t>Thank You</a:t>
            </a:r>
            <a:endParaRPr kumimoji="0" lang="en-US" sz="5400" b="1" i="0" u="none" strike="noStrike" kern="1200" cap="none" spc="0" normalizeH="0" baseline="0" noProof="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uLnTx/>
              <a:uFillTx/>
              <a:latin typeface="+mn-lt"/>
              <a:ea typeface="+mn-ea"/>
              <a:cs typeface="+mn-cs"/>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Austin</Template>
  <TotalTime>0</TotalTime>
  <Words>12972</Words>
  <Application>WPS Presentation</Application>
  <PresentationFormat>On-screen Show (4:3)</PresentationFormat>
  <Paragraphs>367</Paragraphs>
  <Slides>46</Slides>
  <Notes>1</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46</vt:i4>
      </vt:variant>
    </vt:vector>
  </HeadingPairs>
  <TitlesOfParts>
    <vt:vector size="58" baseType="lpstr">
      <vt:lpstr>Arial</vt:lpstr>
      <vt:lpstr>SimSun</vt:lpstr>
      <vt:lpstr>Wingdings</vt:lpstr>
      <vt:lpstr>Century Gothic</vt:lpstr>
      <vt:lpstr>Wingdings 2</vt:lpstr>
      <vt:lpstr>Calibri</vt:lpstr>
      <vt:lpstr>Times New Roman</vt:lpstr>
      <vt:lpstr>Microsoft YaHei</vt:lpstr>
      <vt:lpstr>Arial Unicode MS</vt:lpstr>
      <vt:lpstr>Simplified Arabic Fixed</vt:lpstr>
      <vt:lpstr>Austin</vt:lpstr>
      <vt:lpstr>Default Design</vt:lpstr>
      <vt:lpstr>SCHIZOPHRENIA</vt:lpstr>
      <vt:lpstr>PowerPoint 演示文稿</vt:lpstr>
      <vt:lpstr>PowerPoint 演示文稿</vt:lpstr>
      <vt:lpstr>History Epidemiology Etiopathogenesis  Diagnosis  Clinical features Mangement </vt:lpstr>
      <vt:lpstr>PowerPoint 演示文稿</vt:lpstr>
      <vt:lpstr>History </vt:lpstr>
      <vt:lpstr>PowerPoint 演示文稿</vt:lpstr>
      <vt:lpstr>Epidemiology</vt:lpstr>
      <vt:lpstr>PowerPoint 演示文稿</vt:lpstr>
      <vt:lpstr>PowerPoint 演示文稿</vt:lpstr>
      <vt:lpstr>PowerPoint 演示文稿</vt:lpstr>
      <vt:lpstr>PowerPoint 演示文稿</vt:lpstr>
      <vt:lpstr>Substance Abuse in Schizophrenia</vt:lpstr>
      <vt:lpstr>Etiopathogenesis</vt:lpstr>
      <vt:lpstr>Genes</vt:lpstr>
      <vt:lpstr>Neurotransmitters</vt:lpstr>
      <vt:lpstr>Dopamine Pathway In Brain</vt:lpstr>
      <vt:lpstr>Serotonin </vt:lpstr>
      <vt:lpstr>Glutamate </vt:lpstr>
      <vt:lpstr>Structural changes in brain</vt:lpstr>
      <vt:lpstr>PowerPoint 演示文稿</vt:lpstr>
      <vt:lpstr>PowerPoint 演示文稿</vt:lpstr>
      <vt:lpstr>Neuropathology</vt:lpstr>
      <vt:lpstr>PowerPoint 演示文稿</vt:lpstr>
      <vt:lpstr>PowerPoint 演示文稿</vt:lpstr>
      <vt:lpstr>Diagnosis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Before treatment</vt:lpstr>
      <vt:lpstr>PowerPoint 演示文稿</vt:lpstr>
      <vt:lpstr> Medications </vt:lpstr>
      <vt:lpstr>PowerPoint 演示文稿</vt:lpstr>
      <vt:lpstr>Psychological </vt:lpstr>
      <vt:lpstr>Course and Prognosis</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SCHIZOPHRENIA</dc:title>
  <dc:creator>admin</dc:creator>
  <cp:lastModifiedBy>phy</cp:lastModifiedBy>
  <cp:revision>56</cp:revision>
  <dcterms:created xsi:type="dcterms:W3CDTF">2012-02-22T16:54:00Z</dcterms:created>
  <dcterms:modified xsi:type="dcterms:W3CDTF">2024-06-03T05:05:31Z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B3AD1483BA6B43D59C256304B24B4A7F_12</vt:lpwstr>
  </property>
  <property fmtid="{D5CDD505-2E9C-101B-9397-08002B2CF9AE}" pid="3" name="KSOProductBuildVer">
    <vt:lpwstr>1033-12.2.0.16909</vt:lpwstr>
  </property>
</Properties>
</file>