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9" name="Shape 7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g object 16"/>
          <p:cNvSpPr/>
          <p:nvPr/>
        </p:nvSpPr>
        <p:spPr>
          <a:xfrm>
            <a:off x="153161" y="922780"/>
            <a:ext cx="8839201" cy="493776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2" name="bg object 17"/>
          <p:cNvSpPr/>
          <p:nvPr/>
        </p:nvSpPr>
        <p:spPr>
          <a:xfrm>
            <a:off x="153161" y="922780"/>
            <a:ext cx="8839201" cy="4937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3600"/>
                </a:moveTo>
                <a:lnTo>
                  <a:pt x="3" y="3388"/>
                </a:lnTo>
                <a:lnTo>
                  <a:pt x="14" y="3180"/>
                </a:lnTo>
                <a:lnTo>
                  <a:pt x="30" y="2975"/>
                </a:lnTo>
                <a:lnTo>
                  <a:pt x="53" y="2775"/>
                </a:lnTo>
                <a:lnTo>
                  <a:pt x="82" y="2578"/>
                </a:lnTo>
                <a:lnTo>
                  <a:pt x="117" y="2386"/>
                </a:lnTo>
                <a:lnTo>
                  <a:pt x="158" y="2199"/>
                </a:lnTo>
                <a:lnTo>
                  <a:pt x="204" y="2017"/>
                </a:lnTo>
                <a:lnTo>
                  <a:pt x="256" y="1840"/>
                </a:lnTo>
                <a:lnTo>
                  <a:pt x="313" y="1670"/>
                </a:lnTo>
                <a:lnTo>
                  <a:pt x="375" y="1506"/>
                </a:lnTo>
                <a:lnTo>
                  <a:pt x="442" y="1348"/>
                </a:lnTo>
                <a:lnTo>
                  <a:pt x="513" y="1198"/>
                </a:lnTo>
                <a:lnTo>
                  <a:pt x="589" y="1054"/>
                </a:lnTo>
                <a:lnTo>
                  <a:pt x="669" y="919"/>
                </a:lnTo>
                <a:lnTo>
                  <a:pt x="753" y="791"/>
                </a:lnTo>
                <a:lnTo>
                  <a:pt x="841" y="671"/>
                </a:lnTo>
                <a:lnTo>
                  <a:pt x="933" y="560"/>
                </a:lnTo>
                <a:lnTo>
                  <a:pt x="1028" y="459"/>
                </a:lnTo>
                <a:lnTo>
                  <a:pt x="1127" y="366"/>
                </a:lnTo>
                <a:lnTo>
                  <a:pt x="1228" y="283"/>
                </a:lnTo>
                <a:lnTo>
                  <a:pt x="1333" y="210"/>
                </a:lnTo>
                <a:lnTo>
                  <a:pt x="1440" y="147"/>
                </a:lnTo>
                <a:lnTo>
                  <a:pt x="1550" y="95"/>
                </a:lnTo>
                <a:lnTo>
                  <a:pt x="1662" y="54"/>
                </a:lnTo>
                <a:lnTo>
                  <a:pt x="1777" y="24"/>
                </a:lnTo>
                <a:lnTo>
                  <a:pt x="1893" y="6"/>
                </a:lnTo>
                <a:lnTo>
                  <a:pt x="2011" y="0"/>
                </a:lnTo>
                <a:lnTo>
                  <a:pt x="19589" y="0"/>
                </a:lnTo>
                <a:lnTo>
                  <a:pt x="19707" y="6"/>
                </a:lnTo>
                <a:lnTo>
                  <a:pt x="19824" y="24"/>
                </a:lnTo>
                <a:lnTo>
                  <a:pt x="19938" y="54"/>
                </a:lnTo>
                <a:lnTo>
                  <a:pt x="20050" y="95"/>
                </a:lnTo>
                <a:lnTo>
                  <a:pt x="20160" y="147"/>
                </a:lnTo>
                <a:lnTo>
                  <a:pt x="20267" y="210"/>
                </a:lnTo>
                <a:lnTo>
                  <a:pt x="20372" y="283"/>
                </a:lnTo>
                <a:lnTo>
                  <a:pt x="20473" y="366"/>
                </a:lnTo>
                <a:lnTo>
                  <a:pt x="20572" y="459"/>
                </a:lnTo>
                <a:lnTo>
                  <a:pt x="20667" y="560"/>
                </a:lnTo>
                <a:lnTo>
                  <a:pt x="20759" y="671"/>
                </a:lnTo>
                <a:lnTo>
                  <a:pt x="20847" y="791"/>
                </a:lnTo>
                <a:lnTo>
                  <a:pt x="20931" y="919"/>
                </a:lnTo>
                <a:lnTo>
                  <a:pt x="21011" y="1054"/>
                </a:lnTo>
                <a:lnTo>
                  <a:pt x="21087" y="1198"/>
                </a:lnTo>
                <a:lnTo>
                  <a:pt x="21158" y="1348"/>
                </a:lnTo>
                <a:lnTo>
                  <a:pt x="21225" y="1506"/>
                </a:lnTo>
                <a:lnTo>
                  <a:pt x="21287" y="1670"/>
                </a:lnTo>
                <a:lnTo>
                  <a:pt x="21344" y="1840"/>
                </a:lnTo>
                <a:lnTo>
                  <a:pt x="21396" y="2017"/>
                </a:lnTo>
                <a:lnTo>
                  <a:pt x="21442" y="2199"/>
                </a:lnTo>
                <a:lnTo>
                  <a:pt x="21483" y="2386"/>
                </a:lnTo>
                <a:lnTo>
                  <a:pt x="21518" y="2578"/>
                </a:lnTo>
                <a:lnTo>
                  <a:pt x="21547" y="2775"/>
                </a:lnTo>
                <a:lnTo>
                  <a:pt x="21570" y="2975"/>
                </a:lnTo>
                <a:lnTo>
                  <a:pt x="21586" y="3180"/>
                </a:lnTo>
                <a:lnTo>
                  <a:pt x="21597" y="3388"/>
                </a:lnTo>
                <a:lnTo>
                  <a:pt x="21600" y="3600"/>
                </a:lnTo>
                <a:lnTo>
                  <a:pt x="21600" y="18000"/>
                </a:lnTo>
                <a:lnTo>
                  <a:pt x="21597" y="18212"/>
                </a:lnTo>
                <a:lnTo>
                  <a:pt x="21586" y="18420"/>
                </a:lnTo>
                <a:lnTo>
                  <a:pt x="21570" y="18625"/>
                </a:lnTo>
                <a:lnTo>
                  <a:pt x="21547" y="18825"/>
                </a:lnTo>
                <a:lnTo>
                  <a:pt x="21518" y="19022"/>
                </a:lnTo>
                <a:lnTo>
                  <a:pt x="21483" y="19214"/>
                </a:lnTo>
                <a:lnTo>
                  <a:pt x="21442" y="19401"/>
                </a:lnTo>
                <a:lnTo>
                  <a:pt x="21396" y="19583"/>
                </a:lnTo>
                <a:lnTo>
                  <a:pt x="21344" y="19760"/>
                </a:lnTo>
                <a:lnTo>
                  <a:pt x="21287" y="19930"/>
                </a:lnTo>
                <a:lnTo>
                  <a:pt x="21225" y="20094"/>
                </a:lnTo>
                <a:lnTo>
                  <a:pt x="21158" y="20252"/>
                </a:lnTo>
                <a:lnTo>
                  <a:pt x="21087" y="20402"/>
                </a:lnTo>
                <a:lnTo>
                  <a:pt x="21011" y="20546"/>
                </a:lnTo>
                <a:lnTo>
                  <a:pt x="20931" y="20681"/>
                </a:lnTo>
                <a:lnTo>
                  <a:pt x="20847" y="20809"/>
                </a:lnTo>
                <a:lnTo>
                  <a:pt x="20759" y="20929"/>
                </a:lnTo>
                <a:lnTo>
                  <a:pt x="20667" y="21040"/>
                </a:lnTo>
                <a:lnTo>
                  <a:pt x="20572" y="21141"/>
                </a:lnTo>
                <a:lnTo>
                  <a:pt x="20473" y="21234"/>
                </a:lnTo>
                <a:lnTo>
                  <a:pt x="20372" y="21317"/>
                </a:lnTo>
                <a:lnTo>
                  <a:pt x="20267" y="21390"/>
                </a:lnTo>
                <a:lnTo>
                  <a:pt x="20160" y="21453"/>
                </a:lnTo>
                <a:lnTo>
                  <a:pt x="20050" y="21505"/>
                </a:lnTo>
                <a:lnTo>
                  <a:pt x="19938" y="21546"/>
                </a:lnTo>
                <a:lnTo>
                  <a:pt x="19824" y="21576"/>
                </a:lnTo>
                <a:lnTo>
                  <a:pt x="19707" y="21594"/>
                </a:lnTo>
                <a:lnTo>
                  <a:pt x="19589" y="21600"/>
                </a:lnTo>
                <a:lnTo>
                  <a:pt x="2011" y="21600"/>
                </a:lnTo>
                <a:lnTo>
                  <a:pt x="1893" y="21594"/>
                </a:lnTo>
                <a:lnTo>
                  <a:pt x="1777" y="21576"/>
                </a:lnTo>
                <a:lnTo>
                  <a:pt x="1662" y="21546"/>
                </a:lnTo>
                <a:lnTo>
                  <a:pt x="1550" y="21505"/>
                </a:lnTo>
                <a:lnTo>
                  <a:pt x="1440" y="21453"/>
                </a:lnTo>
                <a:lnTo>
                  <a:pt x="1333" y="21390"/>
                </a:lnTo>
                <a:lnTo>
                  <a:pt x="1228" y="21317"/>
                </a:lnTo>
                <a:lnTo>
                  <a:pt x="1127" y="21234"/>
                </a:lnTo>
                <a:lnTo>
                  <a:pt x="1028" y="21141"/>
                </a:lnTo>
                <a:lnTo>
                  <a:pt x="933" y="21040"/>
                </a:lnTo>
                <a:lnTo>
                  <a:pt x="841" y="20929"/>
                </a:lnTo>
                <a:lnTo>
                  <a:pt x="753" y="20809"/>
                </a:lnTo>
                <a:lnTo>
                  <a:pt x="669" y="20681"/>
                </a:lnTo>
                <a:lnTo>
                  <a:pt x="589" y="20546"/>
                </a:lnTo>
                <a:lnTo>
                  <a:pt x="513" y="20402"/>
                </a:lnTo>
                <a:lnTo>
                  <a:pt x="442" y="20252"/>
                </a:lnTo>
                <a:lnTo>
                  <a:pt x="375" y="20094"/>
                </a:lnTo>
                <a:lnTo>
                  <a:pt x="313" y="19930"/>
                </a:lnTo>
                <a:lnTo>
                  <a:pt x="256" y="19760"/>
                </a:lnTo>
                <a:lnTo>
                  <a:pt x="204" y="19583"/>
                </a:lnTo>
                <a:lnTo>
                  <a:pt x="158" y="19401"/>
                </a:lnTo>
                <a:lnTo>
                  <a:pt x="117" y="19214"/>
                </a:lnTo>
                <a:lnTo>
                  <a:pt x="82" y="19022"/>
                </a:lnTo>
                <a:lnTo>
                  <a:pt x="53" y="18825"/>
                </a:lnTo>
                <a:lnTo>
                  <a:pt x="30" y="18625"/>
                </a:lnTo>
                <a:lnTo>
                  <a:pt x="14" y="18420"/>
                </a:lnTo>
                <a:lnTo>
                  <a:pt x="3" y="18212"/>
                </a:lnTo>
                <a:lnTo>
                  <a:pt x="0" y="18000"/>
                </a:lnTo>
                <a:lnTo>
                  <a:pt x="0" y="36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" name="Title Text"/>
          <p:cNvSpPr txBox="1"/>
          <p:nvPr>
            <p:ph type="title"/>
          </p:nvPr>
        </p:nvSpPr>
        <p:spPr>
          <a:xfrm>
            <a:off x="510336" y="1407363"/>
            <a:ext cx="8077201" cy="2441576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rgbClr val="001F5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" name="Body Level One…"/>
          <p:cNvSpPr txBox="1"/>
          <p:nvPr>
            <p:ph type="body" sz="quarter" idx="1"/>
          </p:nvPr>
        </p:nvSpPr>
        <p:spPr>
          <a:xfrm>
            <a:off x="510336" y="3781171"/>
            <a:ext cx="7777481" cy="1491615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3400">
                <a:solidFill>
                  <a:srgbClr val="001F5F"/>
                </a:solidFill>
              </a:defRPr>
            </a:lvl1pPr>
            <a:lvl2pPr>
              <a:defRPr sz="3400">
                <a:solidFill>
                  <a:srgbClr val="001F5F"/>
                </a:solidFill>
              </a:defRPr>
            </a:lvl2pPr>
            <a:lvl3pPr>
              <a:defRPr sz="3400">
                <a:solidFill>
                  <a:srgbClr val="001F5F"/>
                </a:solidFill>
              </a:defRPr>
            </a:lvl3pPr>
            <a:lvl4pPr>
              <a:defRPr sz="3400">
                <a:solidFill>
                  <a:srgbClr val="001F5F"/>
                </a:solidFill>
              </a:defRPr>
            </a:lvl4pPr>
            <a:lvl5pPr>
              <a:defRPr sz="3400">
                <a:solidFill>
                  <a:srgbClr val="001F5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3" name="Body Level One…"/>
          <p:cNvSpPr txBox="1"/>
          <p:nvPr>
            <p:ph type="body" sz="half" idx="1"/>
          </p:nvPr>
        </p:nvSpPr>
        <p:spPr>
          <a:xfrm>
            <a:off x="1328546" y="2756406"/>
            <a:ext cx="6486907" cy="293624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2" name="Body Level One…"/>
          <p:cNvSpPr txBox="1"/>
          <p:nvPr>
            <p:ph type="body" sz="half" idx="1"/>
          </p:nvPr>
        </p:nvSpPr>
        <p:spPr>
          <a:xfrm>
            <a:off x="1328546" y="2756406"/>
            <a:ext cx="6486907" cy="293624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1" name="Body Level One…"/>
          <p:cNvSpPr txBox="1"/>
          <p:nvPr>
            <p:ph type="body" sz="half" idx="1"/>
          </p:nvPr>
        </p:nvSpPr>
        <p:spPr>
          <a:xfrm>
            <a:off x="457200" y="1577339"/>
            <a:ext cx="3977641" cy="452628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02919" y="3296158"/>
            <a:ext cx="7338161" cy="2867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42374" y="6377940"/>
            <a:ext cx="244426" cy="24164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000" u="none">
          <a:solidFill>
            <a:srgbClr val="000000"/>
          </a:solidFill>
          <a:uFillTx/>
          <a:latin typeface="Carlito"/>
          <a:ea typeface="Carlito"/>
          <a:cs typeface="Carlito"/>
          <a:sym typeface="Carlito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000" u="none">
          <a:solidFill>
            <a:srgbClr val="000000"/>
          </a:solidFill>
          <a:uFillTx/>
          <a:latin typeface="Carlito"/>
          <a:ea typeface="Carlito"/>
          <a:cs typeface="Carlito"/>
          <a:sym typeface="Carlito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000" u="none">
          <a:solidFill>
            <a:srgbClr val="000000"/>
          </a:solidFill>
          <a:uFillTx/>
          <a:latin typeface="Carlito"/>
          <a:ea typeface="Carlito"/>
          <a:cs typeface="Carlito"/>
          <a:sym typeface="Carlito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000" u="none">
          <a:solidFill>
            <a:srgbClr val="000000"/>
          </a:solidFill>
          <a:uFillTx/>
          <a:latin typeface="Carlito"/>
          <a:ea typeface="Carlito"/>
          <a:cs typeface="Carlito"/>
          <a:sym typeface="Carlito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000" u="none">
          <a:solidFill>
            <a:srgbClr val="000000"/>
          </a:solidFill>
          <a:uFillTx/>
          <a:latin typeface="Carlito"/>
          <a:ea typeface="Carlito"/>
          <a:cs typeface="Carlito"/>
          <a:sym typeface="Carlito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000" u="none">
          <a:solidFill>
            <a:srgbClr val="000000"/>
          </a:solidFill>
          <a:uFillTx/>
          <a:latin typeface="Carlito"/>
          <a:ea typeface="Carlito"/>
          <a:cs typeface="Carlito"/>
          <a:sym typeface="Carlito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000" u="none">
          <a:solidFill>
            <a:srgbClr val="000000"/>
          </a:solidFill>
          <a:uFillTx/>
          <a:latin typeface="Carlito"/>
          <a:ea typeface="Carlito"/>
          <a:cs typeface="Carlito"/>
          <a:sym typeface="Carlito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000" u="none">
          <a:solidFill>
            <a:srgbClr val="000000"/>
          </a:solidFill>
          <a:uFillTx/>
          <a:latin typeface="Carlito"/>
          <a:ea typeface="Carlito"/>
          <a:cs typeface="Carlito"/>
          <a:sym typeface="Carlito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000" u="none">
          <a:solidFill>
            <a:srgbClr val="000000"/>
          </a:solidFill>
          <a:uFillTx/>
          <a:latin typeface="Carlito"/>
          <a:ea typeface="Carlito"/>
          <a:cs typeface="Carlito"/>
          <a:sym typeface="Carlito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900" u="none">
          <a:solidFill>
            <a:srgbClr val="FFFFFF"/>
          </a:solidFill>
          <a:uFillTx/>
          <a:latin typeface="Carlito"/>
          <a:ea typeface="Carlito"/>
          <a:cs typeface="Carlito"/>
          <a:sym typeface="Carlito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900" u="none">
          <a:solidFill>
            <a:srgbClr val="FFFFFF"/>
          </a:solidFill>
          <a:uFillTx/>
          <a:latin typeface="Carlito"/>
          <a:ea typeface="Carlito"/>
          <a:cs typeface="Carlito"/>
          <a:sym typeface="Carlito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900" u="none">
          <a:solidFill>
            <a:srgbClr val="FFFFFF"/>
          </a:solidFill>
          <a:uFillTx/>
          <a:latin typeface="Carlito"/>
          <a:ea typeface="Carlito"/>
          <a:cs typeface="Carlito"/>
          <a:sym typeface="Carlito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900" u="none">
          <a:solidFill>
            <a:srgbClr val="FFFFFF"/>
          </a:solidFill>
          <a:uFillTx/>
          <a:latin typeface="Carlito"/>
          <a:ea typeface="Carlito"/>
          <a:cs typeface="Carlito"/>
          <a:sym typeface="Carlito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900" u="none">
          <a:solidFill>
            <a:srgbClr val="FFFFFF"/>
          </a:solidFill>
          <a:uFillTx/>
          <a:latin typeface="Carlito"/>
          <a:ea typeface="Carlito"/>
          <a:cs typeface="Carlito"/>
          <a:sym typeface="Carlito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900" u="none">
          <a:solidFill>
            <a:srgbClr val="FFFFFF"/>
          </a:solidFill>
          <a:uFillTx/>
          <a:latin typeface="Carlito"/>
          <a:ea typeface="Carlito"/>
          <a:cs typeface="Carlito"/>
          <a:sym typeface="Carlito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900" u="none">
          <a:solidFill>
            <a:srgbClr val="FFFFFF"/>
          </a:solidFill>
          <a:uFillTx/>
          <a:latin typeface="Carlito"/>
          <a:ea typeface="Carlito"/>
          <a:cs typeface="Carlito"/>
          <a:sym typeface="Carlito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900" u="none">
          <a:solidFill>
            <a:srgbClr val="FFFFFF"/>
          </a:solidFill>
          <a:uFillTx/>
          <a:latin typeface="Carlito"/>
          <a:ea typeface="Carlito"/>
          <a:cs typeface="Carlito"/>
          <a:sym typeface="Carlito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900" u="none">
          <a:solidFill>
            <a:srgbClr val="FFFFFF"/>
          </a:solidFill>
          <a:uFillTx/>
          <a:latin typeface="Carlito"/>
          <a:ea typeface="Carlito"/>
          <a:cs typeface="Carlito"/>
          <a:sym typeface="Carlito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png"/><Relationship Id="rId3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2.png"/><Relationship Id="rId3" Type="http://schemas.openxmlformats.org/officeDocument/2006/relationships/image" Target="../media/image2.jpeg"/><Relationship Id="rId4" Type="http://schemas.openxmlformats.org/officeDocument/2006/relationships/image" Target="../media/image3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4.png"/><Relationship Id="rId3" Type="http://schemas.openxmlformats.org/officeDocument/2006/relationships/image" Target="../media/image3.jpe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8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object 2"/>
          <p:cNvSpPr/>
          <p:nvPr/>
        </p:nvSpPr>
        <p:spPr>
          <a:xfrm>
            <a:off x="761" y="761"/>
            <a:ext cx="9144001" cy="6858001"/>
          </a:xfrm>
          <a:prstGeom prst="rect">
            <a:avLst/>
          </a:prstGeom>
          <a:solidFill>
            <a:srgbClr val="77923B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82" name="object 11"/>
          <p:cNvSpPr txBox="1"/>
          <p:nvPr/>
        </p:nvSpPr>
        <p:spPr>
          <a:xfrm>
            <a:off x="824832" y="2699164"/>
            <a:ext cx="5360204" cy="1829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986155" marR="5080" indent="-974091">
              <a:lnSpc>
                <a:spcPts val="7100"/>
              </a:lnSpc>
              <a:spcBef>
                <a:spcPts val="800"/>
              </a:spcBef>
              <a:defRPr spc="-25" sz="6500"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pPr>
            <a:r>
              <a:t>Substance</a:t>
            </a:r>
            <a:r>
              <a:rPr spc="-80"/>
              <a:t> U</a:t>
            </a:r>
            <a:r>
              <a:rPr spc="-10"/>
              <a:t>se  D</a:t>
            </a:r>
            <a:r>
              <a:rPr spc="-20"/>
              <a:t>isorder</a:t>
            </a:r>
          </a:p>
        </p:txBody>
      </p:sp>
      <p:grpSp>
        <p:nvGrpSpPr>
          <p:cNvPr id="85" name="object 12"/>
          <p:cNvGrpSpPr/>
          <p:nvPr/>
        </p:nvGrpSpPr>
        <p:grpSpPr>
          <a:xfrm>
            <a:off x="3844273" y="150513"/>
            <a:ext cx="5113020" cy="2293621"/>
            <a:chOff x="0" y="0"/>
            <a:chExt cx="5113019" cy="2293620"/>
          </a:xfrm>
        </p:grpSpPr>
        <p:sp>
          <p:nvSpPr>
            <p:cNvPr id="83" name="object 13"/>
            <p:cNvSpPr/>
            <p:nvPr/>
          </p:nvSpPr>
          <p:spPr>
            <a:xfrm>
              <a:off x="2409444" y="-1"/>
              <a:ext cx="2703576" cy="2293622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4" name="object 14"/>
            <p:cNvSpPr/>
            <p:nvPr/>
          </p:nvSpPr>
          <p:spPr>
            <a:xfrm>
              <a:off x="-1" y="156971"/>
              <a:ext cx="2369822" cy="2136650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86" name="object 15"/>
          <p:cNvSpPr txBox="1"/>
          <p:nvPr/>
        </p:nvSpPr>
        <p:spPr>
          <a:xfrm>
            <a:off x="4145834" y="5346698"/>
            <a:ext cx="4199589" cy="935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 Dr. Vishal Nagar</a:t>
            </a:r>
          </a:p>
          <a:p>
            <a:pPr indent="12700">
              <a:spcBef>
                <a:spcPts val="100"/>
              </a:spcBef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Department of Psychiatry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object 2"/>
          <p:cNvGrpSpPr/>
          <p:nvPr/>
        </p:nvGrpSpPr>
        <p:grpSpPr>
          <a:xfrm>
            <a:off x="0" y="-1"/>
            <a:ext cx="9144761" cy="6858762"/>
            <a:chOff x="0" y="0"/>
            <a:chExt cx="9144760" cy="6858761"/>
          </a:xfrm>
        </p:grpSpPr>
        <p:sp>
          <p:nvSpPr>
            <p:cNvPr id="88" name="object 3"/>
            <p:cNvSpPr/>
            <p:nvPr/>
          </p:nvSpPr>
          <p:spPr>
            <a:xfrm>
              <a:off x="3944111" y="743712"/>
              <a:ext cx="4457699" cy="5372101"/>
            </a:xfrm>
            <a:prstGeom prst="rect">
              <a:avLst/>
            </a:prstGeom>
            <a:solidFill>
              <a:srgbClr val="17375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9" name="object 4"/>
            <p:cNvSpPr/>
            <p:nvPr/>
          </p:nvSpPr>
          <p:spPr>
            <a:xfrm>
              <a:off x="3201161" y="761"/>
              <a:ext cx="5943599" cy="742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0" y="0"/>
                  </a:lnTo>
                  <a:lnTo>
                    <a:pt x="2700" y="21600"/>
                  </a:lnTo>
                  <a:lnTo>
                    <a:pt x="189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45E7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90" name="object 5"/>
            <p:cNvSpPr/>
            <p:nvPr/>
          </p:nvSpPr>
          <p:spPr>
            <a:xfrm>
              <a:off x="3201161" y="6115811"/>
              <a:ext cx="5943599" cy="742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8900" y="0"/>
                  </a:moveTo>
                  <a:lnTo>
                    <a:pt x="270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8900" y="0"/>
                  </a:lnTo>
                  <a:close/>
                </a:path>
              </a:pathLst>
            </a:custGeom>
            <a:solidFill>
              <a:srgbClr val="122C4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91" name="object 6"/>
            <p:cNvSpPr/>
            <p:nvPr/>
          </p:nvSpPr>
          <p:spPr>
            <a:xfrm>
              <a:off x="3201161" y="761"/>
              <a:ext cx="742950" cy="6858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19260"/>
                  </a:lnTo>
                  <a:lnTo>
                    <a:pt x="21600" y="23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869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92" name="object 7"/>
            <p:cNvSpPr/>
            <p:nvPr/>
          </p:nvSpPr>
          <p:spPr>
            <a:xfrm>
              <a:off x="8401810" y="761"/>
              <a:ext cx="742951" cy="6858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0" y="2340"/>
                  </a:lnTo>
                  <a:lnTo>
                    <a:pt x="0" y="1926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D203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grpSp>
          <p:nvGrpSpPr>
            <p:cNvPr id="95" name="object 8"/>
            <p:cNvGrpSpPr/>
            <p:nvPr/>
          </p:nvGrpSpPr>
          <p:grpSpPr>
            <a:xfrm>
              <a:off x="3201161" y="761"/>
              <a:ext cx="5943599" cy="6858001"/>
              <a:chOff x="0" y="0"/>
              <a:chExt cx="5943598" cy="6857999"/>
            </a:xfrm>
          </p:grpSpPr>
          <p:sp>
            <p:nvSpPr>
              <p:cNvPr id="93" name="Rectangle"/>
              <p:cNvSpPr/>
              <p:nvPr/>
            </p:nvSpPr>
            <p:spPr>
              <a:xfrm>
                <a:off x="0" y="-1"/>
                <a:ext cx="5943599" cy="6858001"/>
              </a:xfrm>
              <a:prstGeom prst="rect">
                <a:avLst/>
              </a:prstGeom>
              <a:noFill/>
              <a:ln w="25908" cap="flat">
                <a:solidFill>
                  <a:srgbClr val="385D89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94" name="Shape"/>
              <p:cNvSpPr/>
              <p:nvPr/>
            </p:nvSpPr>
            <p:spPr>
              <a:xfrm>
                <a:off x="0" y="-1"/>
                <a:ext cx="5943599" cy="6858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700" y="2340"/>
                    </a:moveTo>
                    <a:lnTo>
                      <a:pt x="18900" y="2340"/>
                    </a:lnTo>
                    <a:lnTo>
                      <a:pt x="18900" y="19260"/>
                    </a:lnTo>
                    <a:lnTo>
                      <a:pt x="2700" y="19260"/>
                    </a:lnTo>
                    <a:lnTo>
                      <a:pt x="2700" y="2340"/>
                    </a:lnTo>
                    <a:close/>
                    <a:moveTo>
                      <a:pt x="0" y="0"/>
                    </a:moveTo>
                    <a:lnTo>
                      <a:pt x="2700" y="2340"/>
                    </a:lnTo>
                    <a:moveTo>
                      <a:pt x="0" y="21600"/>
                    </a:moveTo>
                    <a:lnTo>
                      <a:pt x="2700" y="19260"/>
                    </a:lnTo>
                    <a:moveTo>
                      <a:pt x="21600" y="0"/>
                    </a:moveTo>
                    <a:lnTo>
                      <a:pt x="18900" y="2340"/>
                    </a:lnTo>
                    <a:moveTo>
                      <a:pt x="21600" y="21600"/>
                    </a:moveTo>
                    <a:lnTo>
                      <a:pt x="18900" y="19260"/>
                    </a:lnTo>
                  </a:path>
                </a:pathLst>
              </a:custGeom>
              <a:noFill/>
              <a:ln w="25908" cap="flat">
                <a:solidFill>
                  <a:srgbClr val="385D89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</p:grpSp>
        <p:sp>
          <p:nvSpPr>
            <p:cNvPr id="96" name="object 9"/>
            <p:cNvSpPr/>
            <p:nvPr/>
          </p:nvSpPr>
          <p:spPr>
            <a:xfrm>
              <a:off x="4039360" y="915161"/>
              <a:ext cx="4267200" cy="510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6801" y="3343"/>
                  </a:lnTo>
                  <a:lnTo>
                    <a:pt x="8800" y="3343"/>
                  </a:lnTo>
                  <a:lnTo>
                    <a:pt x="8800" y="5603"/>
                  </a:lnTo>
                  <a:lnTo>
                    <a:pt x="5602" y="5603"/>
                  </a:lnTo>
                  <a:lnTo>
                    <a:pt x="5602" y="9128"/>
                  </a:lnTo>
                  <a:lnTo>
                    <a:pt x="3999" y="9128"/>
                  </a:lnTo>
                  <a:lnTo>
                    <a:pt x="3999" y="7457"/>
                  </a:lnTo>
                  <a:lnTo>
                    <a:pt x="0" y="10800"/>
                  </a:lnTo>
                  <a:lnTo>
                    <a:pt x="3999" y="14143"/>
                  </a:lnTo>
                  <a:lnTo>
                    <a:pt x="3999" y="12472"/>
                  </a:lnTo>
                  <a:lnTo>
                    <a:pt x="5602" y="12472"/>
                  </a:lnTo>
                  <a:lnTo>
                    <a:pt x="5602" y="15997"/>
                  </a:lnTo>
                  <a:lnTo>
                    <a:pt x="8800" y="15997"/>
                  </a:lnTo>
                  <a:lnTo>
                    <a:pt x="8800" y="18257"/>
                  </a:lnTo>
                  <a:lnTo>
                    <a:pt x="6801" y="18257"/>
                  </a:lnTo>
                  <a:lnTo>
                    <a:pt x="10800" y="21600"/>
                  </a:lnTo>
                  <a:lnTo>
                    <a:pt x="14799" y="18257"/>
                  </a:lnTo>
                  <a:lnTo>
                    <a:pt x="12800" y="18257"/>
                  </a:lnTo>
                  <a:lnTo>
                    <a:pt x="12800" y="15997"/>
                  </a:lnTo>
                  <a:lnTo>
                    <a:pt x="15997" y="15997"/>
                  </a:lnTo>
                  <a:lnTo>
                    <a:pt x="15997" y="12472"/>
                  </a:lnTo>
                  <a:lnTo>
                    <a:pt x="17601" y="12472"/>
                  </a:lnTo>
                  <a:lnTo>
                    <a:pt x="17601" y="14143"/>
                  </a:lnTo>
                  <a:lnTo>
                    <a:pt x="21600" y="10800"/>
                  </a:lnTo>
                  <a:lnTo>
                    <a:pt x="17601" y="7457"/>
                  </a:lnTo>
                  <a:lnTo>
                    <a:pt x="17601" y="9128"/>
                  </a:lnTo>
                  <a:lnTo>
                    <a:pt x="15997" y="9128"/>
                  </a:lnTo>
                  <a:lnTo>
                    <a:pt x="15997" y="5603"/>
                  </a:lnTo>
                  <a:lnTo>
                    <a:pt x="12800" y="5603"/>
                  </a:lnTo>
                  <a:lnTo>
                    <a:pt x="12800" y="3343"/>
                  </a:lnTo>
                  <a:lnTo>
                    <a:pt x="14799" y="334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C3D59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97" name="object 10"/>
            <p:cNvSpPr/>
            <p:nvPr/>
          </p:nvSpPr>
          <p:spPr>
            <a:xfrm>
              <a:off x="4039360" y="915161"/>
              <a:ext cx="4267200" cy="510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3999" y="7457"/>
                  </a:lnTo>
                  <a:lnTo>
                    <a:pt x="3999" y="9128"/>
                  </a:lnTo>
                  <a:lnTo>
                    <a:pt x="5602" y="9128"/>
                  </a:lnTo>
                  <a:lnTo>
                    <a:pt x="5602" y="5603"/>
                  </a:lnTo>
                  <a:lnTo>
                    <a:pt x="8800" y="5603"/>
                  </a:lnTo>
                  <a:lnTo>
                    <a:pt x="8800" y="3343"/>
                  </a:lnTo>
                  <a:lnTo>
                    <a:pt x="6801" y="3343"/>
                  </a:lnTo>
                  <a:lnTo>
                    <a:pt x="10800" y="0"/>
                  </a:lnTo>
                  <a:lnTo>
                    <a:pt x="14799" y="3343"/>
                  </a:lnTo>
                  <a:lnTo>
                    <a:pt x="12800" y="3343"/>
                  </a:lnTo>
                  <a:lnTo>
                    <a:pt x="12800" y="5603"/>
                  </a:lnTo>
                  <a:lnTo>
                    <a:pt x="15997" y="5603"/>
                  </a:lnTo>
                  <a:lnTo>
                    <a:pt x="15997" y="9128"/>
                  </a:lnTo>
                  <a:lnTo>
                    <a:pt x="17601" y="9128"/>
                  </a:lnTo>
                  <a:lnTo>
                    <a:pt x="17601" y="7457"/>
                  </a:lnTo>
                  <a:lnTo>
                    <a:pt x="21600" y="10800"/>
                  </a:lnTo>
                  <a:lnTo>
                    <a:pt x="17601" y="14143"/>
                  </a:lnTo>
                  <a:lnTo>
                    <a:pt x="17601" y="12472"/>
                  </a:lnTo>
                  <a:lnTo>
                    <a:pt x="15997" y="12472"/>
                  </a:lnTo>
                  <a:lnTo>
                    <a:pt x="15997" y="15997"/>
                  </a:lnTo>
                  <a:lnTo>
                    <a:pt x="12800" y="15997"/>
                  </a:lnTo>
                  <a:lnTo>
                    <a:pt x="12800" y="18257"/>
                  </a:lnTo>
                  <a:lnTo>
                    <a:pt x="14799" y="18257"/>
                  </a:lnTo>
                  <a:lnTo>
                    <a:pt x="10800" y="21600"/>
                  </a:lnTo>
                  <a:lnTo>
                    <a:pt x="6801" y="18257"/>
                  </a:lnTo>
                  <a:lnTo>
                    <a:pt x="8800" y="18257"/>
                  </a:lnTo>
                  <a:lnTo>
                    <a:pt x="8800" y="15997"/>
                  </a:lnTo>
                  <a:lnTo>
                    <a:pt x="5602" y="15997"/>
                  </a:lnTo>
                  <a:lnTo>
                    <a:pt x="5602" y="12472"/>
                  </a:lnTo>
                  <a:lnTo>
                    <a:pt x="3999" y="12472"/>
                  </a:lnTo>
                  <a:lnTo>
                    <a:pt x="3999" y="14143"/>
                  </a:lnTo>
                  <a:lnTo>
                    <a:pt x="0" y="10800"/>
                  </a:lnTo>
                  <a:close/>
                </a:path>
              </a:pathLst>
            </a:custGeom>
            <a:noFill/>
            <a:ln w="25908" cap="flat">
              <a:solidFill>
                <a:srgbClr val="385D8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98" name="object 11"/>
            <p:cNvSpPr/>
            <p:nvPr/>
          </p:nvSpPr>
          <p:spPr>
            <a:xfrm>
              <a:off x="0" y="-1"/>
              <a:ext cx="3200400" cy="6858000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99" name="object 12"/>
            <p:cNvSpPr/>
            <p:nvPr/>
          </p:nvSpPr>
          <p:spPr>
            <a:xfrm>
              <a:off x="3090672" y="1184146"/>
              <a:ext cx="3535678" cy="5289806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00" name="object 13"/>
            <p:cNvSpPr/>
            <p:nvPr/>
          </p:nvSpPr>
          <p:spPr>
            <a:xfrm>
              <a:off x="3657600" y="1219199"/>
              <a:ext cx="2133600" cy="4419601"/>
            </a:xfrm>
            <a:prstGeom prst="rect">
              <a:avLst/>
            </a:prstGeom>
            <a:blipFill rotWithShape="1">
              <a:blip r:embed="rId4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01" name="object 14"/>
            <p:cNvSpPr/>
            <p:nvPr/>
          </p:nvSpPr>
          <p:spPr>
            <a:xfrm>
              <a:off x="3435096" y="996695"/>
              <a:ext cx="2578607" cy="4864609"/>
            </a:xfrm>
            <a:prstGeom prst="rect">
              <a:avLst/>
            </a:prstGeom>
            <a:noFill/>
            <a:ln w="445008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02" name="object 15"/>
            <p:cNvSpPr/>
            <p:nvPr/>
          </p:nvSpPr>
          <p:spPr>
            <a:xfrm>
              <a:off x="4881370" y="3125723"/>
              <a:ext cx="3019044" cy="516637"/>
            </a:xfrm>
            <a:prstGeom prst="rect">
              <a:avLst/>
            </a:prstGeom>
            <a:blipFill rotWithShape="1">
              <a:blip r:embed="rId5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03" name="object 16"/>
            <p:cNvSpPr/>
            <p:nvPr/>
          </p:nvSpPr>
          <p:spPr>
            <a:xfrm>
              <a:off x="4929503" y="3174110"/>
              <a:ext cx="2922143" cy="420243"/>
            </a:xfrm>
            <a:prstGeom prst="rect">
              <a:avLst/>
            </a:prstGeom>
            <a:blipFill rotWithShape="1">
              <a:blip r:embed="rId6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04" name="object 17"/>
            <p:cNvSpPr/>
            <p:nvPr/>
          </p:nvSpPr>
          <p:spPr>
            <a:xfrm>
              <a:off x="6051295" y="3349116"/>
              <a:ext cx="134621" cy="191009"/>
            </a:xfrm>
            <a:prstGeom prst="rect">
              <a:avLst/>
            </a:prstGeom>
            <a:blipFill rotWithShape="1">
              <a:blip r:embed="rId7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05" name="object 18"/>
            <p:cNvSpPr/>
            <p:nvPr/>
          </p:nvSpPr>
          <p:spPr>
            <a:xfrm>
              <a:off x="7322310" y="3344924"/>
              <a:ext cx="148590" cy="198756"/>
            </a:xfrm>
            <a:prstGeom prst="rect">
              <a:avLst/>
            </a:prstGeom>
            <a:blipFill rotWithShape="1">
              <a:blip r:embed="rId8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06" name="object 19"/>
            <p:cNvSpPr/>
            <p:nvPr/>
          </p:nvSpPr>
          <p:spPr>
            <a:xfrm>
              <a:off x="5723634" y="3344924"/>
              <a:ext cx="148590" cy="198756"/>
            </a:xfrm>
            <a:prstGeom prst="rect">
              <a:avLst/>
            </a:prstGeom>
            <a:blipFill rotWithShape="1">
              <a:blip r:embed="rId9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grpSp>
          <p:nvGrpSpPr>
            <p:cNvPr id="117" name="object 20"/>
            <p:cNvGrpSpPr/>
            <p:nvPr/>
          </p:nvGrpSpPr>
          <p:grpSpPr>
            <a:xfrm>
              <a:off x="4929503" y="3229990"/>
              <a:ext cx="2922144" cy="364365"/>
              <a:chOff x="0" y="0"/>
              <a:chExt cx="2922142" cy="364364"/>
            </a:xfrm>
          </p:grpSpPr>
          <p:sp>
            <p:nvSpPr>
              <p:cNvPr id="107" name="Shape"/>
              <p:cNvSpPr/>
              <p:nvPr/>
            </p:nvSpPr>
            <p:spPr>
              <a:xfrm>
                <a:off x="2191511" y="69976"/>
                <a:ext cx="75058" cy="2893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818" y="0"/>
                    </a:moveTo>
                    <a:lnTo>
                      <a:pt x="12902" y="0"/>
                    </a:lnTo>
                    <a:lnTo>
                      <a:pt x="14656" y="19"/>
                    </a:lnTo>
                    <a:lnTo>
                      <a:pt x="16045" y="66"/>
                    </a:lnTo>
                    <a:lnTo>
                      <a:pt x="17397" y="114"/>
                    </a:lnTo>
                    <a:lnTo>
                      <a:pt x="18493" y="171"/>
                    </a:lnTo>
                    <a:lnTo>
                      <a:pt x="19334" y="256"/>
                    </a:lnTo>
                    <a:lnTo>
                      <a:pt x="20138" y="332"/>
                    </a:lnTo>
                    <a:lnTo>
                      <a:pt x="20723" y="436"/>
                    </a:lnTo>
                    <a:lnTo>
                      <a:pt x="21088" y="541"/>
                    </a:lnTo>
                    <a:lnTo>
                      <a:pt x="21417" y="654"/>
                    </a:lnTo>
                    <a:lnTo>
                      <a:pt x="21600" y="787"/>
                    </a:lnTo>
                    <a:lnTo>
                      <a:pt x="21600" y="20860"/>
                    </a:lnTo>
                    <a:lnTo>
                      <a:pt x="21417" y="20993"/>
                    </a:lnTo>
                    <a:lnTo>
                      <a:pt x="12902" y="21600"/>
                    </a:lnTo>
                    <a:lnTo>
                      <a:pt x="8698" y="21600"/>
                    </a:lnTo>
                    <a:lnTo>
                      <a:pt x="6944" y="21581"/>
                    </a:lnTo>
                    <a:lnTo>
                      <a:pt x="5592" y="21543"/>
                    </a:lnTo>
                    <a:lnTo>
                      <a:pt x="4203" y="21505"/>
                    </a:lnTo>
                    <a:lnTo>
                      <a:pt x="0" y="20860"/>
                    </a:lnTo>
                    <a:lnTo>
                      <a:pt x="0" y="787"/>
                    </a:lnTo>
                    <a:lnTo>
                      <a:pt x="183" y="654"/>
                    </a:lnTo>
                    <a:lnTo>
                      <a:pt x="512" y="541"/>
                    </a:lnTo>
                    <a:lnTo>
                      <a:pt x="877" y="436"/>
                    </a:lnTo>
                    <a:lnTo>
                      <a:pt x="1462" y="332"/>
                    </a:lnTo>
                    <a:lnTo>
                      <a:pt x="2266" y="256"/>
                    </a:lnTo>
                    <a:lnTo>
                      <a:pt x="3106" y="171"/>
                    </a:lnTo>
                    <a:lnTo>
                      <a:pt x="4203" y="114"/>
                    </a:lnTo>
                    <a:lnTo>
                      <a:pt x="5592" y="66"/>
                    </a:lnTo>
                    <a:lnTo>
                      <a:pt x="6944" y="19"/>
                    </a:lnTo>
                    <a:lnTo>
                      <a:pt x="8698" y="0"/>
                    </a:lnTo>
                    <a:lnTo>
                      <a:pt x="10818" y="0"/>
                    </a:lnTo>
                    <a:close/>
                  </a:path>
                </a:pathLst>
              </a:custGeom>
              <a:noFill/>
              <a:ln w="18288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08" name="Shape"/>
              <p:cNvSpPr/>
              <p:nvPr/>
            </p:nvSpPr>
            <p:spPr>
              <a:xfrm>
                <a:off x="1396110" y="69976"/>
                <a:ext cx="253239" cy="2943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3174" y="0"/>
                    </a:moveTo>
                    <a:lnTo>
                      <a:pt x="3791" y="0"/>
                    </a:lnTo>
                    <a:lnTo>
                      <a:pt x="4311" y="19"/>
                    </a:lnTo>
                    <a:lnTo>
                      <a:pt x="6370" y="727"/>
                    </a:lnTo>
                    <a:lnTo>
                      <a:pt x="6370" y="11881"/>
                    </a:lnTo>
                    <a:lnTo>
                      <a:pt x="6749" y="14760"/>
                    </a:lnTo>
                    <a:lnTo>
                      <a:pt x="9533" y="16820"/>
                    </a:lnTo>
                    <a:lnTo>
                      <a:pt x="10172" y="16820"/>
                    </a:lnTo>
                    <a:lnTo>
                      <a:pt x="13252" y="15628"/>
                    </a:lnTo>
                    <a:lnTo>
                      <a:pt x="15252" y="13828"/>
                    </a:lnTo>
                    <a:lnTo>
                      <a:pt x="15252" y="727"/>
                    </a:lnTo>
                    <a:lnTo>
                      <a:pt x="15295" y="596"/>
                    </a:lnTo>
                    <a:lnTo>
                      <a:pt x="15393" y="494"/>
                    </a:lnTo>
                    <a:lnTo>
                      <a:pt x="15490" y="382"/>
                    </a:lnTo>
                    <a:lnTo>
                      <a:pt x="17798" y="0"/>
                    </a:lnTo>
                    <a:lnTo>
                      <a:pt x="19054" y="0"/>
                    </a:lnTo>
                    <a:lnTo>
                      <a:pt x="19574" y="19"/>
                    </a:lnTo>
                    <a:lnTo>
                      <a:pt x="19975" y="56"/>
                    </a:lnTo>
                    <a:lnTo>
                      <a:pt x="20387" y="93"/>
                    </a:lnTo>
                    <a:lnTo>
                      <a:pt x="21448" y="494"/>
                    </a:lnTo>
                    <a:lnTo>
                      <a:pt x="21546" y="596"/>
                    </a:lnTo>
                    <a:lnTo>
                      <a:pt x="21600" y="727"/>
                    </a:lnTo>
                    <a:lnTo>
                      <a:pt x="21600" y="20500"/>
                    </a:lnTo>
                    <a:lnTo>
                      <a:pt x="21557" y="20631"/>
                    </a:lnTo>
                    <a:lnTo>
                      <a:pt x="21470" y="20733"/>
                    </a:lnTo>
                    <a:lnTo>
                      <a:pt x="21394" y="20845"/>
                    </a:lnTo>
                    <a:lnTo>
                      <a:pt x="19412" y="21227"/>
                    </a:lnTo>
                    <a:lnTo>
                      <a:pt x="18329" y="21227"/>
                    </a:lnTo>
                    <a:lnTo>
                      <a:pt x="16270" y="20733"/>
                    </a:lnTo>
                    <a:lnTo>
                      <a:pt x="16184" y="20631"/>
                    </a:lnTo>
                    <a:lnTo>
                      <a:pt x="16140" y="20500"/>
                    </a:lnTo>
                    <a:lnTo>
                      <a:pt x="16140" y="18106"/>
                    </a:lnTo>
                    <a:lnTo>
                      <a:pt x="13287" y="20235"/>
                    </a:lnTo>
                    <a:lnTo>
                      <a:pt x="9329" y="21546"/>
                    </a:lnTo>
                    <a:lnTo>
                      <a:pt x="8298" y="21600"/>
                    </a:lnTo>
                    <a:lnTo>
                      <a:pt x="7176" y="21558"/>
                    </a:lnTo>
                    <a:lnTo>
                      <a:pt x="3619" y="20589"/>
                    </a:lnTo>
                    <a:lnTo>
                      <a:pt x="1356" y="18560"/>
                    </a:lnTo>
                    <a:lnTo>
                      <a:pt x="228" y="15728"/>
                    </a:lnTo>
                    <a:lnTo>
                      <a:pt x="0" y="12794"/>
                    </a:lnTo>
                    <a:lnTo>
                      <a:pt x="0" y="727"/>
                    </a:lnTo>
                    <a:lnTo>
                      <a:pt x="1636" y="56"/>
                    </a:lnTo>
                    <a:lnTo>
                      <a:pt x="2047" y="19"/>
                    </a:lnTo>
                    <a:lnTo>
                      <a:pt x="2556" y="0"/>
                    </a:lnTo>
                    <a:lnTo>
                      <a:pt x="3174" y="0"/>
                    </a:lnTo>
                    <a:close/>
                  </a:path>
                </a:pathLst>
              </a:custGeom>
              <a:noFill/>
              <a:ln w="18288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09" name="Shape"/>
              <p:cNvSpPr/>
              <p:nvPr/>
            </p:nvSpPr>
            <p:spPr>
              <a:xfrm>
                <a:off x="1709165" y="65150"/>
                <a:ext cx="216916" cy="29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3304" y="0"/>
                    </a:moveTo>
                    <a:lnTo>
                      <a:pt x="14101" y="0"/>
                    </a:lnTo>
                    <a:lnTo>
                      <a:pt x="14872" y="55"/>
                    </a:lnTo>
                    <a:lnTo>
                      <a:pt x="15631" y="156"/>
                    </a:lnTo>
                    <a:lnTo>
                      <a:pt x="16390" y="257"/>
                    </a:lnTo>
                    <a:lnTo>
                      <a:pt x="19539" y="1147"/>
                    </a:lnTo>
                    <a:lnTo>
                      <a:pt x="20070" y="1358"/>
                    </a:lnTo>
                    <a:lnTo>
                      <a:pt x="20437" y="1542"/>
                    </a:lnTo>
                    <a:lnTo>
                      <a:pt x="20652" y="1707"/>
                    </a:lnTo>
                    <a:lnTo>
                      <a:pt x="20879" y="1863"/>
                    </a:lnTo>
                    <a:lnTo>
                      <a:pt x="21031" y="1991"/>
                    </a:lnTo>
                    <a:lnTo>
                      <a:pt x="21119" y="2101"/>
                    </a:lnTo>
                    <a:lnTo>
                      <a:pt x="21208" y="2211"/>
                    </a:lnTo>
                    <a:lnTo>
                      <a:pt x="21271" y="2349"/>
                    </a:lnTo>
                    <a:lnTo>
                      <a:pt x="21322" y="2523"/>
                    </a:lnTo>
                    <a:lnTo>
                      <a:pt x="21372" y="2689"/>
                    </a:lnTo>
                    <a:lnTo>
                      <a:pt x="21410" y="2900"/>
                    </a:lnTo>
                    <a:lnTo>
                      <a:pt x="21436" y="3156"/>
                    </a:lnTo>
                    <a:lnTo>
                      <a:pt x="21474" y="3404"/>
                    </a:lnTo>
                    <a:lnTo>
                      <a:pt x="21486" y="3707"/>
                    </a:lnTo>
                    <a:lnTo>
                      <a:pt x="21486" y="4900"/>
                    </a:lnTo>
                    <a:lnTo>
                      <a:pt x="21385" y="5487"/>
                    </a:lnTo>
                    <a:lnTo>
                      <a:pt x="21195" y="5818"/>
                    </a:lnTo>
                    <a:lnTo>
                      <a:pt x="20993" y="6157"/>
                    </a:lnTo>
                    <a:lnTo>
                      <a:pt x="20740" y="6322"/>
                    </a:lnTo>
                    <a:lnTo>
                      <a:pt x="20083" y="6322"/>
                    </a:lnTo>
                    <a:lnTo>
                      <a:pt x="19728" y="6230"/>
                    </a:lnTo>
                    <a:lnTo>
                      <a:pt x="19349" y="6029"/>
                    </a:lnTo>
                    <a:lnTo>
                      <a:pt x="18982" y="5827"/>
                    </a:lnTo>
                    <a:lnTo>
                      <a:pt x="18527" y="5607"/>
                    </a:lnTo>
                    <a:lnTo>
                      <a:pt x="15008" y="4466"/>
                    </a:lnTo>
                    <a:lnTo>
                      <a:pt x="13633" y="4395"/>
                    </a:lnTo>
                    <a:lnTo>
                      <a:pt x="12267" y="4497"/>
                    </a:lnTo>
                    <a:lnTo>
                      <a:pt x="8508" y="6922"/>
                    </a:lnTo>
                    <a:lnTo>
                      <a:pt x="7638" y="10782"/>
                    </a:lnTo>
                    <a:lnTo>
                      <a:pt x="7664" y="11530"/>
                    </a:lnTo>
                    <a:lnTo>
                      <a:pt x="8505" y="14594"/>
                    </a:lnTo>
                    <a:lnTo>
                      <a:pt x="11066" y="16682"/>
                    </a:lnTo>
                    <a:lnTo>
                      <a:pt x="13721" y="17076"/>
                    </a:lnTo>
                    <a:lnTo>
                      <a:pt x="14464" y="17056"/>
                    </a:lnTo>
                    <a:lnTo>
                      <a:pt x="18312" y="16003"/>
                    </a:lnTo>
                    <a:lnTo>
                      <a:pt x="19703" y="15259"/>
                    </a:lnTo>
                    <a:lnTo>
                      <a:pt x="20083" y="15039"/>
                    </a:lnTo>
                    <a:lnTo>
                      <a:pt x="20399" y="14929"/>
                    </a:lnTo>
                    <a:lnTo>
                      <a:pt x="20829" y="14929"/>
                    </a:lnTo>
                    <a:lnTo>
                      <a:pt x="20980" y="14966"/>
                    </a:lnTo>
                    <a:lnTo>
                      <a:pt x="21094" y="15039"/>
                    </a:lnTo>
                    <a:lnTo>
                      <a:pt x="21221" y="15113"/>
                    </a:lnTo>
                    <a:lnTo>
                      <a:pt x="21600" y="16865"/>
                    </a:lnTo>
                    <a:lnTo>
                      <a:pt x="21600" y="17709"/>
                    </a:lnTo>
                    <a:lnTo>
                      <a:pt x="21436" y="18911"/>
                    </a:lnTo>
                    <a:lnTo>
                      <a:pt x="21398" y="19077"/>
                    </a:lnTo>
                    <a:lnTo>
                      <a:pt x="21335" y="19223"/>
                    </a:lnTo>
                    <a:lnTo>
                      <a:pt x="21259" y="19324"/>
                    </a:lnTo>
                    <a:lnTo>
                      <a:pt x="21195" y="19435"/>
                    </a:lnTo>
                    <a:lnTo>
                      <a:pt x="21044" y="19572"/>
                    </a:lnTo>
                    <a:lnTo>
                      <a:pt x="20803" y="19737"/>
                    </a:lnTo>
                    <a:lnTo>
                      <a:pt x="20563" y="19902"/>
                    </a:lnTo>
                    <a:lnTo>
                      <a:pt x="20158" y="20104"/>
                    </a:lnTo>
                    <a:lnTo>
                      <a:pt x="19589" y="20334"/>
                    </a:lnTo>
                    <a:lnTo>
                      <a:pt x="19020" y="20572"/>
                    </a:lnTo>
                    <a:lnTo>
                      <a:pt x="15251" y="21426"/>
                    </a:lnTo>
                    <a:lnTo>
                      <a:pt x="12596" y="21600"/>
                    </a:lnTo>
                    <a:lnTo>
                      <a:pt x="11112" y="21557"/>
                    </a:lnTo>
                    <a:lnTo>
                      <a:pt x="7183" y="20912"/>
                    </a:lnTo>
                    <a:lnTo>
                      <a:pt x="3225" y="18875"/>
                    </a:lnTo>
                    <a:lnTo>
                      <a:pt x="809" y="15599"/>
                    </a:lnTo>
                    <a:lnTo>
                      <a:pt x="50" y="12378"/>
                    </a:lnTo>
                    <a:lnTo>
                      <a:pt x="0" y="11167"/>
                    </a:lnTo>
                    <a:lnTo>
                      <a:pt x="62" y="9773"/>
                    </a:lnTo>
                    <a:lnTo>
                      <a:pt x="986" y="6185"/>
                    </a:lnTo>
                    <a:lnTo>
                      <a:pt x="2921" y="3449"/>
                    </a:lnTo>
                    <a:lnTo>
                      <a:pt x="5700" y="1517"/>
                    </a:lnTo>
                    <a:lnTo>
                      <a:pt x="9212" y="379"/>
                    </a:lnTo>
                    <a:lnTo>
                      <a:pt x="11881" y="43"/>
                    </a:lnTo>
                    <a:lnTo>
                      <a:pt x="13304" y="0"/>
                    </a:lnTo>
                    <a:close/>
                  </a:path>
                </a:pathLst>
              </a:custGeom>
              <a:noFill/>
              <a:ln w="18288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0" name="Shape"/>
              <p:cNvSpPr/>
              <p:nvPr/>
            </p:nvSpPr>
            <p:spPr>
              <a:xfrm>
                <a:off x="2668523" y="64897"/>
                <a:ext cx="253620" cy="2943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3315" y="0"/>
                    </a:moveTo>
                    <a:lnTo>
                      <a:pt x="17209" y="652"/>
                    </a:lnTo>
                    <a:lnTo>
                      <a:pt x="19761" y="2432"/>
                    </a:lnTo>
                    <a:lnTo>
                      <a:pt x="21167" y="5069"/>
                    </a:lnTo>
                    <a:lnTo>
                      <a:pt x="21600" y="8694"/>
                    </a:lnTo>
                    <a:lnTo>
                      <a:pt x="21600" y="20873"/>
                    </a:lnTo>
                    <a:lnTo>
                      <a:pt x="21546" y="21004"/>
                    </a:lnTo>
                    <a:lnTo>
                      <a:pt x="21449" y="21106"/>
                    </a:lnTo>
                    <a:lnTo>
                      <a:pt x="21351" y="21218"/>
                    </a:lnTo>
                    <a:lnTo>
                      <a:pt x="19967" y="21544"/>
                    </a:lnTo>
                    <a:lnTo>
                      <a:pt x="19556" y="21581"/>
                    </a:lnTo>
                    <a:lnTo>
                      <a:pt x="19037" y="21600"/>
                    </a:lnTo>
                    <a:lnTo>
                      <a:pt x="17804" y="21600"/>
                    </a:lnTo>
                    <a:lnTo>
                      <a:pt x="17284" y="21581"/>
                    </a:lnTo>
                    <a:lnTo>
                      <a:pt x="16873" y="21544"/>
                    </a:lnTo>
                    <a:lnTo>
                      <a:pt x="16462" y="21507"/>
                    </a:lnTo>
                    <a:lnTo>
                      <a:pt x="15391" y="21106"/>
                    </a:lnTo>
                    <a:lnTo>
                      <a:pt x="15294" y="21004"/>
                    </a:lnTo>
                    <a:lnTo>
                      <a:pt x="15240" y="20873"/>
                    </a:lnTo>
                    <a:lnTo>
                      <a:pt x="15240" y="9607"/>
                    </a:lnTo>
                    <a:lnTo>
                      <a:pt x="14602" y="6383"/>
                    </a:lnTo>
                    <a:lnTo>
                      <a:pt x="12082" y="4780"/>
                    </a:lnTo>
                    <a:lnTo>
                      <a:pt x="11433" y="4780"/>
                    </a:lnTo>
                    <a:lnTo>
                      <a:pt x="8348" y="5972"/>
                    </a:lnTo>
                    <a:lnTo>
                      <a:pt x="6392" y="7771"/>
                    </a:lnTo>
                    <a:lnTo>
                      <a:pt x="6392" y="20873"/>
                    </a:lnTo>
                    <a:lnTo>
                      <a:pt x="3818" y="21600"/>
                    </a:lnTo>
                    <a:lnTo>
                      <a:pt x="2574" y="21600"/>
                    </a:lnTo>
                    <a:lnTo>
                      <a:pt x="2055" y="21581"/>
                    </a:lnTo>
                    <a:lnTo>
                      <a:pt x="1655" y="21544"/>
                    </a:lnTo>
                    <a:lnTo>
                      <a:pt x="1244" y="21507"/>
                    </a:lnTo>
                    <a:lnTo>
                      <a:pt x="0" y="20873"/>
                    </a:lnTo>
                    <a:lnTo>
                      <a:pt x="0" y="1100"/>
                    </a:lnTo>
                    <a:lnTo>
                      <a:pt x="43" y="969"/>
                    </a:lnTo>
                    <a:lnTo>
                      <a:pt x="130" y="867"/>
                    </a:lnTo>
                    <a:lnTo>
                      <a:pt x="216" y="755"/>
                    </a:lnTo>
                    <a:lnTo>
                      <a:pt x="2217" y="373"/>
                    </a:lnTo>
                    <a:lnTo>
                      <a:pt x="3277" y="373"/>
                    </a:lnTo>
                    <a:lnTo>
                      <a:pt x="5322" y="867"/>
                    </a:lnTo>
                    <a:lnTo>
                      <a:pt x="5408" y="969"/>
                    </a:lnTo>
                    <a:lnTo>
                      <a:pt x="5451" y="1100"/>
                    </a:lnTo>
                    <a:lnTo>
                      <a:pt x="5451" y="3494"/>
                    </a:lnTo>
                    <a:lnTo>
                      <a:pt x="8302" y="1365"/>
                    </a:lnTo>
                    <a:lnTo>
                      <a:pt x="12270" y="54"/>
                    </a:lnTo>
                    <a:lnTo>
                      <a:pt x="13315" y="0"/>
                    </a:lnTo>
                    <a:close/>
                  </a:path>
                </a:pathLst>
              </a:custGeom>
              <a:noFill/>
              <a:ln w="18288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1" name="Shape"/>
              <p:cNvSpPr/>
              <p:nvPr/>
            </p:nvSpPr>
            <p:spPr>
              <a:xfrm>
                <a:off x="2324861" y="64897"/>
                <a:ext cx="284481" cy="2994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1051" y="0"/>
                    </a:moveTo>
                    <a:lnTo>
                      <a:pt x="14709" y="390"/>
                    </a:lnTo>
                    <a:lnTo>
                      <a:pt x="17568" y="1561"/>
                    </a:lnTo>
                    <a:lnTo>
                      <a:pt x="20170" y="4259"/>
                    </a:lnTo>
                    <a:lnTo>
                      <a:pt x="21246" y="7099"/>
                    </a:lnTo>
                    <a:lnTo>
                      <a:pt x="21600" y="10608"/>
                    </a:lnTo>
                    <a:lnTo>
                      <a:pt x="21558" y="11804"/>
                    </a:lnTo>
                    <a:lnTo>
                      <a:pt x="20925" y="15069"/>
                    </a:lnTo>
                    <a:lnTo>
                      <a:pt x="19515" y="17785"/>
                    </a:lnTo>
                    <a:lnTo>
                      <a:pt x="17314" y="19841"/>
                    </a:lnTo>
                    <a:lnTo>
                      <a:pt x="14324" y="21152"/>
                    </a:lnTo>
                    <a:lnTo>
                      <a:pt x="10549" y="21600"/>
                    </a:lnTo>
                    <a:lnTo>
                      <a:pt x="9249" y="21555"/>
                    </a:lnTo>
                    <a:lnTo>
                      <a:pt x="5872" y="20895"/>
                    </a:lnTo>
                    <a:lnTo>
                      <a:pt x="3274" y="19467"/>
                    </a:lnTo>
                    <a:lnTo>
                      <a:pt x="1431" y="17321"/>
                    </a:lnTo>
                    <a:lnTo>
                      <a:pt x="354" y="14479"/>
                    </a:lnTo>
                    <a:lnTo>
                      <a:pt x="0" y="10992"/>
                    </a:lnTo>
                    <a:lnTo>
                      <a:pt x="43" y="9795"/>
                    </a:lnTo>
                    <a:lnTo>
                      <a:pt x="685" y="6513"/>
                    </a:lnTo>
                    <a:lnTo>
                      <a:pt x="2108" y="3800"/>
                    </a:lnTo>
                    <a:lnTo>
                      <a:pt x="4305" y="1754"/>
                    </a:lnTo>
                    <a:lnTo>
                      <a:pt x="7280" y="448"/>
                    </a:lnTo>
                    <a:lnTo>
                      <a:pt x="11051" y="0"/>
                    </a:lnTo>
                    <a:close/>
                  </a:path>
                </a:pathLst>
              </a:custGeom>
              <a:noFill/>
              <a:ln w="18288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2" name="Shape"/>
              <p:cNvSpPr/>
              <p:nvPr/>
            </p:nvSpPr>
            <p:spPr>
              <a:xfrm>
                <a:off x="726185" y="64897"/>
                <a:ext cx="284481" cy="2994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1051" y="0"/>
                    </a:moveTo>
                    <a:lnTo>
                      <a:pt x="14709" y="390"/>
                    </a:lnTo>
                    <a:lnTo>
                      <a:pt x="17568" y="1561"/>
                    </a:lnTo>
                    <a:lnTo>
                      <a:pt x="20170" y="4259"/>
                    </a:lnTo>
                    <a:lnTo>
                      <a:pt x="21246" y="7099"/>
                    </a:lnTo>
                    <a:lnTo>
                      <a:pt x="21600" y="10608"/>
                    </a:lnTo>
                    <a:lnTo>
                      <a:pt x="21558" y="11804"/>
                    </a:lnTo>
                    <a:lnTo>
                      <a:pt x="20925" y="15069"/>
                    </a:lnTo>
                    <a:lnTo>
                      <a:pt x="19515" y="17785"/>
                    </a:lnTo>
                    <a:lnTo>
                      <a:pt x="17314" y="19841"/>
                    </a:lnTo>
                    <a:lnTo>
                      <a:pt x="14324" y="21152"/>
                    </a:lnTo>
                    <a:lnTo>
                      <a:pt x="10549" y="21600"/>
                    </a:lnTo>
                    <a:lnTo>
                      <a:pt x="9249" y="21555"/>
                    </a:lnTo>
                    <a:lnTo>
                      <a:pt x="5872" y="20895"/>
                    </a:lnTo>
                    <a:lnTo>
                      <a:pt x="3274" y="19467"/>
                    </a:lnTo>
                    <a:lnTo>
                      <a:pt x="1431" y="17321"/>
                    </a:lnTo>
                    <a:lnTo>
                      <a:pt x="354" y="14479"/>
                    </a:lnTo>
                    <a:lnTo>
                      <a:pt x="0" y="10992"/>
                    </a:lnTo>
                    <a:lnTo>
                      <a:pt x="43" y="9795"/>
                    </a:lnTo>
                    <a:lnTo>
                      <a:pt x="685" y="6513"/>
                    </a:lnTo>
                    <a:lnTo>
                      <a:pt x="2108" y="3800"/>
                    </a:lnTo>
                    <a:lnTo>
                      <a:pt x="4305" y="1754"/>
                    </a:lnTo>
                    <a:lnTo>
                      <a:pt x="7280" y="448"/>
                    </a:lnTo>
                    <a:lnTo>
                      <a:pt x="11051" y="0"/>
                    </a:lnTo>
                    <a:close/>
                  </a:path>
                </a:pathLst>
              </a:custGeom>
              <a:noFill/>
              <a:ln w="18288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3" name="Shape"/>
              <p:cNvSpPr/>
              <p:nvPr/>
            </p:nvSpPr>
            <p:spPr>
              <a:xfrm>
                <a:off x="533399" y="64897"/>
                <a:ext cx="170562" cy="2943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7048" y="0"/>
                    </a:moveTo>
                    <a:lnTo>
                      <a:pt x="17370" y="0"/>
                    </a:lnTo>
                    <a:lnTo>
                      <a:pt x="17724" y="9"/>
                    </a:lnTo>
                    <a:lnTo>
                      <a:pt x="18094" y="37"/>
                    </a:lnTo>
                    <a:lnTo>
                      <a:pt x="18480" y="56"/>
                    </a:lnTo>
                    <a:lnTo>
                      <a:pt x="21455" y="1127"/>
                    </a:lnTo>
                    <a:lnTo>
                      <a:pt x="21504" y="1277"/>
                    </a:lnTo>
                    <a:lnTo>
                      <a:pt x="21536" y="1510"/>
                    </a:lnTo>
                    <a:lnTo>
                      <a:pt x="21568" y="1817"/>
                    </a:lnTo>
                    <a:lnTo>
                      <a:pt x="21584" y="2115"/>
                    </a:lnTo>
                    <a:lnTo>
                      <a:pt x="21600" y="2535"/>
                    </a:lnTo>
                    <a:lnTo>
                      <a:pt x="21600" y="3578"/>
                    </a:lnTo>
                    <a:lnTo>
                      <a:pt x="20908" y="5526"/>
                    </a:lnTo>
                    <a:lnTo>
                      <a:pt x="20748" y="5600"/>
                    </a:lnTo>
                    <a:lnTo>
                      <a:pt x="20538" y="5638"/>
                    </a:lnTo>
                    <a:lnTo>
                      <a:pt x="20088" y="5638"/>
                    </a:lnTo>
                    <a:lnTo>
                      <a:pt x="19863" y="5610"/>
                    </a:lnTo>
                    <a:lnTo>
                      <a:pt x="19606" y="5563"/>
                    </a:lnTo>
                    <a:lnTo>
                      <a:pt x="19348" y="5507"/>
                    </a:lnTo>
                    <a:lnTo>
                      <a:pt x="19075" y="5451"/>
                    </a:lnTo>
                    <a:lnTo>
                      <a:pt x="18753" y="5395"/>
                    </a:lnTo>
                    <a:lnTo>
                      <a:pt x="18448" y="5339"/>
                    </a:lnTo>
                    <a:lnTo>
                      <a:pt x="18094" y="5284"/>
                    </a:lnTo>
                    <a:lnTo>
                      <a:pt x="17724" y="5228"/>
                    </a:lnTo>
                    <a:lnTo>
                      <a:pt x="17338" y="5181"/>
                    </a:lnTo>
                    <a:lnTo>
                      <a:pt x="16936" y="5153"/>
                    </a:lnTo>
                    <a:lnTo>
                      <a:pt x="15955" y="5153"/>
                    </a:lnTo>
                    <a:lnTo>
                      <a:pt x="15424" y="5218"/>
                    </a:lnTo>
                    <a:lnTo>
                      <a:pt x="14893" y="5339"/>
                    </a:lnTo>
                    <a:lnTo>
                      <a:pt x="14362" y="5461"/>
                    </a:lnTo>
                    <a:lnTo>
                      <a:pt x="13816" y="5656"/>
                    </a:lnTo>
                    <a:lnTo>
                      <a:pt x="13253" y="5917"/>
                    </a:lnTo>
                    <a:lnTo>
                      <a:pt x="12690" y="6178"/>
                    </a:lnTo>
                    <a:lnTo>
                      <a:pt x="9505" y="8582"/>
                    </a:lnTo>
                    <a:lnTo>
                      <a:pt x="9505" y="20873"/>
                    </a:lnTo>
                    <a:lnTo>
                      <a:pt x="5677" y="21600"/>
                    </a:lnTo>
                    <a:lnTo>
                      <a:pt x="3828" y="21600"/>
                    </a:lnTo>
                    <a:lnTo>
                      <a:pt x="3056" y="21581"/>
                    </a:lnTo>
                    <a:lnTo>
                      <a:pt x="2461" y="21544"/>
                    </a:lnTo>
                    <a:lnTo>
                      <a:pt x="1850" y="21507"/>
                    </a:lnTo>
                    <a:lnTo>
                      <a:pt x="0" y="20873"/>
                    </a:lnTo>
                    <a:lnTo>
                      <a:pt x="0" y="1100"/>
                    </a:lnTo>
                    <a:lnTo>
                      <a:pt x="64" y="969"/>
                    </a:lnTo>
                    <a:lnTo>
                      <a:pt x="193" y="867"/>
                    </a:lnTo>
                    <a:lnTo>
                      <a:pt x="322" y="755"/>
                    </a:lnTo>
                    <a:lnTo>
                      <a:pt x="3297" y="373"/>
                    </a:lnTo>
                    <a:lnTo>
                      <a:pt x="4873" y="373"/>
                    </a:lnTo>
                    <a:lnTo>
                      <a:pt x="7913" y="867"/>
                    </a:lnTo>
                    <a:lnTo>
                      <a:pt x="8042" y="969"/>
                    </a:lnTo>
                    <a:lnTo>
                      <a:pt x="8106" y="1100"/>
                    </a:lnTo>
                    <a:lnTo>
                      <a:pt x="8106" y="3671"/>
                    </a:lnTo>
                    <a:lnTo>
                      <a:pt x="11371" y="1398"/>
                    </a:lnTo>
                    <a:lnTo>
                      <a:pt x="12818" y="745"/>
                    </a:lnTo>
                    <a:lnTo>
                      <a:pt x="13526" y="466"/>
                    </a:lnTo>
                    <a:lnTo>
                      <a:pt x="14234" y="270"/>
                    </a:lnTo>
                    <a:lnTo>
                      <a:pt x="14925" y="168"/>
                    </a:lnTo>
                    <a:lnTo>
                      <a:pt x="15633" y="56"/>
                    </a:lnTo>
                    <a:lnTo>
                      <a:pt x="16341" y="0"/>
                    </a:lnTo>
                    <a:lnTo>
                      <a:pt x="17048" y="0"/>
                    </a:lnTo>
                    <a:close/>
                  </a:path>
                </a:pathLst>
              </a:custGeom>
              <a:noFill/>
              <a:ln w="18288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4" name="Shape"/>
              <p:cNvSpPr/>
              <p:nvPr/>
            </p:nvSpPr>
            <p:spPr>
              <a:xfrm>
                <a:off x="-1" y="64897"/>
                <a:ext cx="253620" cy="2943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3315" y="0"/>
                    </a:moveTo>
                    <a:lnTo>
                      <a:pt x="17209" y="652"/>
                    </a:lnTo>
                    <a:lnTo>
                      <a:pt x="19761" y="2432"/>
                    </a:lnTo>
                    <a:lnTo>
                      <a:pt x="21167" y="5069"/>
                    </a:lnTo>
                    <a:lnTo>
                      <a:pt x="21600" y="8694"/>
                    </a:lnTo>
                    <a:lnTo>
                      <a:pt x="21600" y="20873"/>
                    </a:lnTo>
                    <a:lnTo>
                      <a:pt x="21546" y="21004"/>
                    </a:lnTo>
                    <a:lnTo>
                      <a:pt x="21449" y="21106"/>
                    </a:lnTo>
                    <a:lnTo>
                      <a:pt x="21351" y="21218"/>
                    </a:lnTo>
                    <a:lnTo>
                      <a:pt x="19967" y="21544"/>
                    </a:lnTo>
                    <a:lnTo>
                      <a:pt x="19556" y="21581"/>
                    </a:lnTo>
                    <a:lnTo>
                      <a:pt x="19037" y="21600"/>
                    </a:lnTo>
                    <a:lnTo>
                      <a:pt x="17804" y="21600"/>
                    </a:lnTo>
                    <a:lnTo>
                      <a:pt x="17284" y="21581"/>
                    </a:lnTo>
                    <a:lnTo>
                      <a:pt x="16873" y="21544"/>
                    </a:lnTo>
                    <a:lnTo>
                      <a:pt x="16462" y="21507"/>
                    </a:lnTo>
                    <a:lnTo>
                      <a:pt x="15391" y="21106"/>
                    </a:lnTo>
                    <a:lnTo>
                      <a:pt x="15294" y="21004"/>
                    </a:lnTo>
                    <a:lnTo>
                      <a:pt x="15240" y="20873"/>
                    </a:lnTo>
                    <a:lnTo>
                      <a:pt x="15240" y="9607"/>
                    </a:lnTo>
                    <a:lnTo>
                      <a:pt x="14602" y="6383"/>
                    </a:lnTo>
                    <a:lnTo>
                      <a:pt x="12082" y="4780"/>
                    </a:lnTo>
                    <a:lnTo>
                      <a:pt x="11433" y="4780"/>
                    </a:lnTo>
                    <a:lnTo>
                      <a:pt x="8348" y="5972"/>
                    </a:lnTo>
                    <a:lnTo>
                      <a:pt x="6392" y="7771"/>
                    </a:lnTo>
                    <a:lnTo>
                      <a:pt x="6392" y="20873"/>
                    </a:lnTo>
                    <a:lnTo>
                      <a:pt x="3818" y="21600"/>
                    </a:lnTo>
                    <a:lnTo>
                      <a:pt x="2574" y="21600"/>
                    </a:lnTo>
                    <a:lnTo>
                      <a:pt x="2055" y="21581"/>
                    </a:lnTo>
                    <a:lnTo>
                      <a:pt x="1655" y="21544"/>
                    </a:lnTo>
                    <a:lnTo>
                      <a:pt x="1244" y="21507"/>
                    </a:lnTo>
                    <a:lnTo>
                      <a:pt x="0" y="20873"/>
                    </a:lnTo>
                    <a:lnTo>
                      <a:pt x="0" y="1100"/>
                    </a:lnTo>
                    <a:lnTo>
                      <a:pt x="43" y="969"/>
                    </a:lnTo>
                    <a:lnTo>
                      <a:pt x="130" y="867"/>
                    </a:lnTo>
                    <a:lnTo>
                      <a:pt x="216" y="755"/>
                    </a:lnTo>
                    <a:lnTo>
                      <a:pt x="2217" y="373"/>
                    </a:lnTo>
                    <a:lnTo>
                      <a:pt x="3277" y="373"/>
                    </a:lnTo>
                    <a:lnTo>
                      <a:pt x="5322" y="867"/>
                    </a:lnTo>
                    <a:lnTo>
                      <a:pt x="5408" y="969"/>
                    </a:lnTo>
                    <a:lnTo>
                      <a:pt x="5451" y="1100"/>
                    </a:lnTo>
                    <a:lnTo>
                      <a:pt x="5451" y="3494"/>
                    </a:lnTo>
                    <a:lnTo>
                      <a:pt x="8302" y="1365"/>
                    </a:lnTo>
                    <a:lnTo>
                      <a:pt x="12270" y="54"/>
                    </a:lnTo>
                    <a:lnTo>
                      <a:pt x="13315" y="0"/>
                    </a:lnTo>
                    <a:close/>
                  </a:path>
                </a:pathLst>
              </a:custGeom>
              <a:noFill/>
              <a:ln w="18288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5" name="Shape"/>
              <p:cNvSpPr/>
              <p:nvPr/>
            </p:nvSpPr>
            <p:spPr>
              <a:xfrm>
                <a:off x="1949068" y="-1"/>
                <a:ext cx="187834" cy="3634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9274" y="0"/>
                    </a:moveTo>
                    <a:lnTo>
                      <a:pt x="10121" y="0"/>
                    </a:lnTo>
                    <a:lnTo>
                      <a:pt x="10822" y="15"/>
                    </a:lnTo>
                    <a:lnTo>
                      <a:pt x="11377" y="45"/>
                    </a:lnTo>
                    <a:lnTo>
                      <a:pt x="11932" y="75"/>
                    </a:lnTo>
                    <a:lnTo>
                      <a:pt x="12385" y="121"/>
                    </a:lnTo>
                    <a:lnTo>
                      <a:pt x="12691" y="189"/>
                    </a:lnTo>
                    <a:lnTo>
                      <a:pt x="13013" y="249"/>
                    </a:lnTo>
                    <a:lnTo>
                      <a:pt x="13246" y="332"/>
                    </a:lnTo>
                    <a:lnTo>
                      <a:pt x="13378" y="423"/>
                    </a:lnTo>
                    <a:lnTo>
                      <a:pt x="13524" y="521"/>
                    </a:lnTo>
                    <a:lnTo>
                      <a:pt x="13582" y="626"/>
                    </a:lnTo>
                    <a:lnTo>
                      <a:pt x="13582" y="4264"/>
                    </a:lnTo>
                    <a:lnTo>
                      <a:pt x="20461" y="4264"/>
                    </a:lnTo>
                    <a:lnTo>
                      <a:pt x="20651" y="4294"/>
                    </a:lnTo>
                    <a:lnTo>
                      <a:pt x="20826" y="4355"/>
                    </a:lnTo>
                    <a:lnTo>
                      <a:pt x="21001" y="4415"/>
                    </a:lnTo>
                    <a:lnTo>
                      <a:pt x="21147" y="4506"/>
                    </a:lnTo>
                    <a:lnTo>
                      <a:pt x="21249" y="4642"/>
                    </a:lnTo>
                    <a:lnTo>
                      <a:pt x="21366" y="4777"/>
                    </a:lnTo>
                    <a:lnTo>
                      <a:pt x="21454" y="4966"/>
                    </a:lnTo>
                    <a:lnTo>
                      <a:pt x="21512" y="5200"/>
                    </a:lnTo>
                    <a:lnTo>
                      <a:pt x="21571" y="5434"/>
                    </a:lnTo>
                    <a:lnTo>
                      <a:pt x="21600" y="5728"/>
                    </a:lnTo>
                    <a:lnTo>
                      <a:pt x="21600" y="6717"/>
                    </a:lnTo>
                    <a:lnTo>
                      <a:pt x="21483" y="7177"/>
                    </a:lnTo>
                    <a:lnTo>
                      <a:pt x="21249" y="7457"/>
                    </a:lnTo>
                    <a:lnTo>
                      <a:pt x="21030" y="7736"/>
                    </a:lnTo>
                    <a:lnTo>
                      <a:pt x="20695" y="7872"/>
                    </a:lnTo>
                    <a:lnTo>
                      <a:pt x="13582" y="7872"/>
                    </a:lnTo>
                    <a:lnTo>
                      <a:pt x="13582" y="15283"/>
                    </a:lnTo>
                    <a:lnTo>
                      <a:pt x="13631" y="15889"/>
                    </a:lnTo>
                    <a:lnTo>
                      <a:pt x="16244" y="17824"/>
                    </a:lnTo>
                    <a:lnTo>
                      <a:pt x="17175" y="17864"/>
                    </a:lnTo>
                    <a:lnTo>
                      <a:pt x="17642" y="17864"/>
                    </a:lnTo>
                    <a:lnTo>
                      <a:pt x="18051" y="17849"/>
                    </a:lnTo>
                    <a:lnTo>
                      <a:pt x="18416" y="17804"/>
                    </a:lnTo>
                    <a:lnTo>
                      <a:pt x="18781" y="17766"/>
                    </a:lnTo>
                    <a:lnTo>
                      <a:pt x="19103" y="17713"/>
                    </a:lnTo>
                    <a:lnTo>
                      <a:pt x="19395" y="17660"/>
                    </a:lnTo>
                    <a:lnTo>
                      <a:pt x="19672" y="17608"/>
                    </a:lnTo>
                    <a:lnTo>
                      <a:pt x="19920" y="17562"/>
                    </a:lnTo>
                    <a:lnTo>
                      <a:pt x="20110" y="17525"/>
                    </a:lnTo>
                    <a:lnTo>
                      <a:pt x="20300" y="17479"/>
                    </a:lnTo>
                    <a:lnTo>
                      <a:pt x="20475" y="17457"/>
                    </a:lnTo>
                    <a:lnTo>
                      <a:pt x="20782" y="17457"/>
                    </a:lnTo>
                    <a:lnTo>
                      <a:pt x="20914" y="17479"/>
                    </a:lnTo>
                    <a:lnTo>
                      <a:pt x="21030" y="17525"/>
                    </a:lnTo>
                    <a:lnTo>
                      <a:pt x="21162" y="17562"/>
                    </a:lnTo>
                    <a:lnTo>
                      <a:pt x="21249" y="17645"/>
                    </a:lnTo>
                    <a:lnTo>
                      <a:pt x="21600" y="18755"/>
                    </a:lnTo>
                    <a:lnTo>
                      <a:pt x="21600" y="19608"/>
                    </a:lnTo>
                    <a:lnTo>
                      <a:pt x="21542" y="20007"/>
                    </a:lnTo>
                    <a:lnTo>
                      <a:pt x="21410" y="20279"/>
                    </a:lnTo>
                    <a:lnTo>
                      <a:pt x="21279" y="20558"/>
                    </a:lnTo>
                    <a:lnTo>
                      <a:pt x="20008" y="21162"/>
                    </a:lnTo>
                    <a:lnTo>
                      <a:pt x="19599" y="21253"/>
                    </a:lnTo>
                    <a:lnTo>
                      <a:pt x="16854" y="21547"/>
                    </a:lnTo>
                    <a:lnTo>
                      <a:pt x="16226" y="21585"/>
                    </a:lnTo>
                    <a:lnTo>
                      <a:pt x="15597" y="21600"/>
                    </a:lnTo>
                    <a:lnTo>
                      <a:pt x="14955" y="21600"/>
                    </a:lnTo>
                    <a:lnTo>
                      <a:pt x="10500" y="21260"/>
                    </a:lnTo>
                    <a:lnTo>
                      <a:pt x="6815" y="19857"/>
                    </a:lnTo>
                    <a:lnTo>
                      <a:pt x="5139" y="17308"/>
                    </a:lnTo>
                    <a:lnTo>
                      <a:pt x="4995" y="15955"/>
                    </a:lnTo>
                    <a:lnTo>
                      <a:pt x="4995" y="7872"/>
                    </a:lnTo>
                    <a:lnTo>
                      <a:pt x="905" y="7872"/>
                    </a:lnTo>
                    <a:lnTo>
                      <a:pt x="570" y="7736"/>
                    </a:lnTo>
                    <a:lnTo>
                      <a:pt x="336" y="7457"/>
                    </a:lnTo>
                    <a:lnTo>
                      <a:pt x="117" y="7177"/>
                    </a:lnTo>
                    <a:lnTo>
                      <a:pt x="0" y="6717"/>
                    </a:lnTo>
                    <a:lnTo>
                      <a:pt x="0" y="5728"/>
                    </a:lnTo>
                    <a:lnTo>
                      <a:pt x="774" y="4355"/>
                    </a:lnTo>
                    <a:lnTo>
                      <a:pt x="935" y="4294"/>
                    </a:lnTo>
                    <a:lnTo>
                      <a:pt x="1139" y="4264"/>
                    </a:lnTo>
                    <a:lnTo>
                      <a:pt x="4995" y="4264"/>
                    </a:lnTo>
                    <a:lnTo>
                      <a:pt x="4995" y="626"/>
                    </a:lnTo>
                    <a:lnTo>
                      <a:pt x="5053" y="521"/>
                    </a:lnTo>
                    <a:lnTo>
                      <a:pt x="5184" y="423"/>
                    </a:lnTo>
                    <a:lnTo>
                      <a:pt x="5316" y="332"/>
                    </a:lnTo>
                    <a:lnTo>
                      <a:pt x="5535" y="249"/>
                    </a:lnTo>
                    <a:lnTo>
                      <a:pt x="5871" y="189"/>
                    </a:lnTo>
                    <a:lnTo>
                      <a:pt x="6207" y="121"/>
                    </a:lnTo>
                    <a:lnTo>
                      <a:pt x="6645" y="75"/>
                    </a:lnTo>
                    <a:lnTo>
                      <a:pt x="7200" y="45"/>
                    </a:lnTo>
                    <a:lnTo>
                      <a:pt x="7770" y="15"/>
                    </a:lnTo>
                    <a:lnTo>
                      <a:pt x="8456" y="0"/>
                    </a:lnTo>
                    <a:lnTo>
                      <a:pt x="9274" y="0"/>
                    </a:lnTo>
                    <a:close/>
                  </a:path>
                </a:pathLst>
              </a:custGeom>
              <a:noFill/>
              <a:ln w="18288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6" name="Shape"/>
              <p:cNvSpPr/>
              <p:nvPr/>
            </p:nvSpPr>
            <p:spPr>
              <a:xfrm>
                <a:off x="290956" y="-1"/>
                <a:ext cx="187834" cy="3634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9274" y="0"/>
                    </a:moveTo>
                    <a:lnTo>
                      <a:pt x="10121" y="0"/>
                    </a:lnTo>
                    <a:lnTo>
                      <a:pt x="10822" y="15"/>
                    </a:lnTo>
                    <a:lnTo>
                      <a:pt x="11377" y="45"/>
                    </a:lnTo>
                    <a:lnTo>
                      <a:pt x="11932" y="75"/>
                    </a:lnTo>
                    <a:lnTo>
                      <a:pt x="12385" y="121"/>
                    </a:lnTo>
                    <a:lnTo>
                      <a:pt x="12691" y="189"/>
                    </a:lnTo>
                    <a:lnTo>
                      <a:pt x="13013" y="249"/>
                    </a:lnTo>
                    <a:lnTo>
                      <a:pt x="13246" y="332"/>
                    </a:lnTo>
                    <a:lnTo>
                      <a:pt x="13378" y="423"/>
                    </a:lnTo>
                    <a:lnTo>
                      <a:pt x="13524" y="521"/>
                    </a:lnTo>
                    <a:lnTo>
                      <a:pt x="13582" y="626"/>
                    </a:lnTo>
                    <a:lnTo>
                      <a:pt x="13582" y="4264"/>
                    </a:lnTo>
                    <a:lnTo>
                      <a:pt x="20461" y="4264"/>
                    </a:lnTo>
                    <a:lnTo>
                      <a:pt x="20651" y="4294"/>
                    </a:lnTo>
                    <a:lnTo>
                      <a:pt x="20826" y="4355"/>
                    </a:lnTo>
                    <a:lnTo>
                      <a:pt x="21001" y="4415"/>
                    </a:lnTo>
                    <a:lnTo>
                      <a:pt x="21147" y="4506"/>
                    </a:lnTo>
                    <a:lnTo>
                      <a:pt x="21249" y="4642"/>
                    </a:lnTo>
                    <a:lnTo>
                      <a:pt x="21366" y="4777"/>
                    </a:lnTo>
                    <a:lnTo>
                      <a:pt x="21454" y="4966"/>
                    </a:lnTo>
                    <a:lnTo>
                      <a:pt x="21512" y="5200"/>
                    </a:lnTo>
                    <a:lnTo>
                      <a:pt x="21571" y="5434"/>
                    </a:lnTo>
                    <a:lnTo>
                      <a:pt x="21600" y="5728"/>
                    </a:lnTo>
                    <a:lnTo>
                      <a:pt x="21600" y="6717"/>
                    </a:lnTo>
                    <a:lnTo>
                      <a:pt x="21483" y="7177"/>
                    </a:lnTo>
                    <a:lnTo>
                      <a:pt x="21249" y="7457"/>
                    </a:lnTo>
                    <a:lnTo>
                      <a:pt x="21030" y="7736"/>
                    </a:lnTo>
                    <a:lnTo>
                      <a:pt x="20695" y="7872"/>
                    </a:lnTo>
                    <a:lnTo>
                      <a:pt x="13582" y="7872"/>
                    </a:lnTo>
                    <a:lnTo>
                      <a:pt x="13582" y="15283"/>
                    </a:lnTo>
                    <a:lnTo>
                      <a:pt x="13631" y="15889"/>
                    </a:lnTo>
                    <a:lnTo>
                      <a:pt x="16244" y="17824"/>
                    </a:lnTo>
                    <a:lnTo>
                      <a:pt x="17175" y="17864"/>
                    </a:lnTo>
                    <a:lnTo>
                      <a:pt x="17642" y="17864"/>
                    </a:lnTo>
                    <a:lnTo>
                      <a:pt x="18051" y="17849"/>
                    </a:lnTo>
                    <a:lnTo>
                      <a:pt x="18416" y="17804"/>
                    </a:lnTo>
                    <a:lnTo>
                      <a:pt x="18781" y="17766"/>
                    </a:lnTo>
                    <a:lnTo>
                      <a:pt x="19103" y="17713"/>
                    </a:lnTo>
                    <a:lnTo>
                      <a:pt x="19395" y="17660"/>
                    </a:lnTo>
                    <a:lnTo>
                      <a:pt x="19672" y="17608"/>
                    </a:lnTo>
                    <a:lnTo>
                      <a:pt x="19920" y="17562"/>
                    </a:lnTo>
                    <a:lnTo>
                      <a:pt x="20110" y="17525"/>
                    </a:lnTo>
                    <a:lnTo>
                      <a:pt x="20300" y="17479"/>
                    </a:lnTo>
                    <a:lnTo>
                      <a:pt x="20475" y="17457"/>
                    </a:lnTo>
                    <a:lnTo>
                      <a:pt x="20782" y="17457"/>
                    </a:lnTo>
                    <a:lnTo>
                      <a:pt x="20914" y="17479"/>
                    </a:lnTo>
                    <a:lnTo>
                      <a:pt x="21030" y="17525"/>
                    </a:lnTo>
                    <a:lnTo>
                      <a:pt x="21162" y="17562"/>
                    </a:lnTo>
                    <a:lnTo>
                      <a:pt x="21249" y="17645"/>
                    </a:lnTo>
                    <a:lnTo>
                      <a:pt x="21600" y="18755"/>
                    </a:lnTo>
                    <a:lnTo>
                      <a:pt x="21600" y="19608"/>
                    </a:lnTo>
                    <a:lnTo>
                      <a:pt x="21542" y="20007"/>
                    </a:lnTo>
                    <a:lnTo>
                      <a:pt x="21410" y="20279"/>
                    </a:lnTo>
                    <a:lnTo>
                      <a:pt x="21279" y="20558"/>
                    </a:lnTo>
                    <a:lnTo>
                      <a:pt x="20008" y="21162"/>
                    </a:lnTo>
                    <a:lnTo>
                      <a:pt x="19599" y="21253"/>
                    </a:lnTo>
                    <a:lnTo>
                      <a:pt x="15598" y="21600"/>
                    </a:lnTo>
                    <a:lnTo>
                      <a:pt x="14955" y="21600"/>
                    </a:lnTo>
                    <a:lnTo>
                      <a:pt x="10501" y="21260"/>
                    </a:lnTo>
                    <a:lnTo>
                      <a:pt x="6815" y="19857"/>
                    </a:lnTo>
                    <a:lnTo>
                      <a:pt x="5139" y="17308"/>
                    </a:lnTo>
                    <a:lnTo>
                      <a:pt x="4995" y="15955"/>
                    </a:lnTo>
                    <a:lnTo>
                      <a:pt x="4995" y="7872"/>
                    </a:lnTo>
                    <a:lnTo>
                      <a:pt x="905" y="7872"/>
                    </a:lnTo>
                    <a:lnTo>
                      <a:pt x="570" y="7736"/>
                    </a:lnTo>
                    <a:lnTo>
                      <a:pt x="336" y="7457"/>
                    </a:lnTo>
                    <a:lnTo>
                      <a:pt x="117" y="7177"/>
                    </a:lnTo>
                    <a:lnTo>
                      <a:pt x="0" y="6717"/>
                    </a:lnTo>
                    <a:lnTo>
                      <a:pt x="0" y="5728"/>
                    </a:lnTo>
                    <a:lnTo>
                      <a:pt x="29" y="5434"/>
                    </a:lnTo>
                    <a:lnTo>
                      <a:pt x="88" y="5200"/>
                    </a:lnTo>
                    <a:lnTo>
                      <a:pt x="146" y="4966"/>
                    </a:lnTo>
                    <a:lnTo>
                      <a:pt x="774" y="4355"/>
                    </a:lnTo>
                    <a:lnTo>
                      <a:pt x="935" y="4294"/>
                    </a:lnTo>
                    <a:lnTo>
                      <a:pt x="1139" y="4264"/>
                    </a:lnTo>
                    <a:lnTo>
                      <a:pt x="4995" y="4264"/>
                    </a:lnTo>
                    <a:lnTo>
                      <a:pt x="4995" y="626"/>
                    </a:lnTo>
                    <a:lnTo>
                      <a:pt x="5053" y="521"/>
                    </a:lnTo>
                    <a:lnTo>
                      <a:pt x="5185" y="423"/>
                    </a:lnTo>
                    <a:lnTo>
                      <a:pt x="5316" y="332"/>
                    </a:lnTo>
                    <a:lnTo>
                      <a:pt x="5535" y="249"/>
                    </a:lnTo>
                    <a:lnTo>
                      <a:pt x="5871" y="189"/>
                    </a:lnTo>
                    <a:lnTo>
                      <a:pt x="6207" y="121"/>
                    </a:lnTo>
                    <a:lnTo>
                      <a:pt x="6645" y="75"/>
                    </a:lnTo>
                    <a:lnTo>
                      <a:pt x="7200" y="45"/>
                    </a:lnTo>
                    <a:lnTo>
                      <a:pt x="7770" y="15"/>
                    </a:lnTo>
                    <a:lnTo>
                      <a:pt x="8456" y="0"/>
                    </a:lnTo>
                    <a:lnTo>
                      <a:pt x="9274" y="0"/>
                    </a:lnTo>
                    <a:close/>
                  </a:path>
                </a:pathLst>
              </a:custGeom>
              <a:noFill/>
              <a:ln w="18288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</p:grpSp>
        <p:sp>
          <p:nvSpPr>
            <p:cNvPr id="118" name="object 21"/>
            <p:cNvSpPr/>
            <p:nvPr/>
          </p:nvSpPr>
          <p:spPr>
            <a:xfrm>
              <a:off x="7106283" y="3174109"/>
              <a:ext cx="104521" cy="96902"/>
            </a:xfrm>
            <a:prstGeom prst="rect">
              <a:avLst/>
            </a:prstGeom>
            <a:blipFill rotWithShape="1">
              <a:blip r:embed="rId10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19" name="object 22"/>
            <p:cNvSpPr/>
            <p:nvPr/>
          </p:nvSpPr>
          <p:spPr>
            <a:xfrm>
              <a:off x="5984239" y="3174109"/>
              <a:ext cx="266955" cy="420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8589" y="0"/>
                  </a:moveTo>
                  <a:lnTo>
                    <a:pt x="19185" y="0"/>
                  </a:lnTo>
                  <a:lnTo>
                    <a:pt x="19678" y="13"/>
                  </a:lnTo>
                  <a:lnTo>
                    <a:pt x="20059" y="46"/>
                  </a:lnTo>
                  <a:lnTo>
                    <a:pt x="20449" y="72"/>
                  </a:lnTo>
                  <a:lnTo>
                    <a:pt x="21600" y="555"/>
                  </a:lnTo>
                  <a:lnTo>
                    <a:pt x="21600" y="20836"/>
                  </a:lnTo>
                  <a:lnTo>
                    <a:pt x="21559" y="20934"/>
                  </a:lnTo>
                  <a:lnTo>
                    <a:pt x="21477" y="21013"/>
                  </a:lnTo>
                  <a:lnTo>
                    <a:pt x="21405" y="21084"/>
                  </a:lnTo>
                  <a:lnTo>
                    <a:pt x="20285" y="21306"/>
                  </a:lnTo>
                  <a:lnTo>
                    <a:pt x="19956" y="21326"/>
                  </a:lnTo>
                  <a:lnTo>
                    <a:pt x="19555" y="21339"/>
                  </a:lnTo>
                  <a:lnTo>
                    <a:pt x="18558" y="21339"/>
                  </a:lnTo>
                  <a:lnTo>
                    <a:pt x="18137" y="21326"/>
                  </a:lnTo>
                  <a:lnTo>
                    <a:pt x="17818" y="21306"/>
                  </a:lnTo>
                  <a:lnTo>
                    <a:pt x="17500" y="21287"/>
                  </a:lnTo>
                  <a:lnTo>
                    <a:pt x="16606" y="21013"/>
                  </a:lnTo>
                  <a:lnTo>
                    <a:pt x="16513" y="20934"/>
                  </a:lnTo>
                  <a:lnTo>
                    <a:pt x="16472" y="20836"/>
                  </a:lnTo>
                  <a:lnTo>
                    <a:pt x="16472" y="19211"/>
                  </a:lnTo>
                  <a:lnTo>
                    <a:pt x="13889" y="20628"/>
                  </a:lnTo>
                  <a:lnTo>
                    <a:pt x="11071" y="21443"/>
                  </a:lnTo>
                  <a:lnTo>
                    <a:pt x="8961" y="21600"/>
                  </a:lnTo>
                  <a:lnTo>
                    <a:pt x="7777" y="21562"/>
                  </a:lnTo>
                  <a:lnTo>
                    <a:pt x="4799" y="20993"/>
                  </a:lnTo>
                  <a:lnTo>
                    <a:pt x="2035" y="19368"/>
                  </a:lnTo>
                  <a:lnTo>
                    <a:pt x="483" y="16972"/>
                  </a:lnTo>
                  <a:lnTo>
                    <a:pt x="29" y="14836"/>
                  </a:lnTo>
                  <a:lnTo>
                    <a:pt x="0" y="14087"/>
                  </a:lnTo>
                  <a:lnTo>
                    <a:pt x="39" y="13199"/>
                  </a:lnTo>
                  <a:lnTo>
                    <a:pt x="617" y="10816"/>
                  </a:lnTo>
                  <a:lnTo>
                    <a:pt x="1852" y="8876"/>
                  </a:lnTo>
                  <a:lnTo>
                    <a:pt x="4501" y="7064"/>
                  </a:lnTo>
                  <a:lnTo>
                    <a:pt x="8278" y="6242"/>
                  </a:lnTo>
                  <a:lnTo>
                    <a:pt x="9392" y="6208"/>
                  </a:lnTo>
                  <a:lnTo>
                    <a:pt x="10273" y="6237"/>
                  </a:lnTo>
                  <a:lnTo>
                    <a:pt x="13401" y="6936"/>
                  </a:lnTo>
                  <a:lnTo>
                    <a:pt x="15578" y="8042"/>
                  </a:lnTo>
                  <a:lnTo>
                    <a:pt x="15578" y="555"/>
                  </a:lnTo>
                  <a:lnTo>
                    <a:pt x="15619" y="463"/>
                  </a:lnTo>
                  <a:lnTo>
                    <a:pt x="17120" y="46"/>
                  </a:lnTo>
                  <a:lnTo>
                    <a:pt x="17510" y="13"/>
                  </a:lnTo>
                  <a:lnTo>
                    <a:pt x="17993" y="0"/>
                  </a:lnTo>
                  <a:lnTo>
                    <a:pt x="18589" y="0"/>
                  </a:lnTo>
                  <a:close/>
                </a:path>
              </a:pathLst>
            </a:custGeom>
            <a:noFill/>
            <a:ln w="18288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object 2"/>
          <p:cNvGrpSpPr/>
          <p:nvPr/>
        </p:nvGrpSpPr>
        <p:grpSpPr>
          <a:xfrm>
            <a:off x="761" y="761"/>
            <a:ext cx="9144000" cy="6858001"/>
            <a:chOff x="0" y="0"/>
            <a:chExt cx="9143998" cy="6858000"/>
          </a:xfrm>
        </p:grpSpPr>
        <p:sp>
          <p:nvSpPr>
            <p:cNvPr id="122" name="object 3"/>
            <p:cNvSpPr/>
            <p:nvPr/>
          </p:nvSpPr>
          <p:spPr>
            <a:xfrm>
              <a:off x="5638798" y="0"/>
              <a:ext cx="3505201" cy="6858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3" name="object 4"/>
            <p:cNvSpPr/>
            <p:nvPr/>
          </p:nvSpPr>
          <p:spPr>
            <a:xfrm>
              <a:off x="5638798" y="0"/>
              <a:ext cx="3505201" cy="6858000"/>
            </a:xfrm>
            <a:prstGeom prst="rect">
              <a:avLst/>
            </a:prstGeom>
            <a:noFill/>
            <a:ln w="25908" cap="flat">
              <a:solidFill>
                <a:srgbClr val="385D8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4" name="object 5"/>
            <p:cNvSpPr/>
            <p:nvPr/>
          </p:nvSpPr>
          <p:spPr>
            <a:xfrm>
              <a:off x="0" y="0"/>
              <a:ext cx="5638800" cy="6858000"/>
            </a:xfrm>
            <a:prstGeom prst="rect">
              <a:avLst/>
            </a:prstGeom>
            <a:solidFill>
              <a:srgbClr val="CCC1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5" name="object 6"/>
            <p:cNvSpPr/>
            <p:nvPr/>
          </p:nvSpPr>
          <p:spPr>
            <a:xfrm>
              <a:off x="0" y="0"/>
              <a:ext cx="5638800" cy="6858000"/>
            </a:xfrm>
            <a:prstGeom prst="rect">
              <a:avLst/>
            </a:prstGeom>
            <a:noFill/>
            <a:ln w="25908" cap="flat">
              <a:solidFill>
                <a:srgbClr val="385D8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6" name="object 7"/>
            <p:cNvSpPr/>
            <p:nvPr/>
          </p:nvSpPr>
          <p:spPr>
            <a:xfrm>
              <a:off x="75438" y="230885"/>
              <a:ext cx="5486401" cy="2122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0207" y="0"/>
                  </a:moveTo>
                  <a:lnTo>
                    <a:pt x="1393" y="0"/>
                  </a:lnTo>
                  <a:lnTo>
                    <a:pt x="1204" y="33"/>
                  </a:lnTo>
                  <a:lnTo>
                    <a:pt x="1023" y="129"/>
                  </a:lnTo>
                  <a:lnTo>
                    <a:pt x="851" y="283"/>
                  </a:lnTo>
                  <a:lnTo>
                    <a:pt x="690" y="491"/>
                  </a:lnTo>
                  <a:lnTo>
                    <a:pt x="542" y="750"/>
                  </a:lnTo>
                  <a:lnTo>
                    <a:pt x="408" y="1054"/>
                  </a:lnTo>
                  <a:lnTo>
                    <a:pt x="290" y="1400"/>
                  </a:lnTo>
                  <a:lnTo>
                    <a:pt x="190" y="1783"/>
                  </a:lnTo>
                  <a:lnTo>
                    <a:pt x="109" y="2199"/>
                  </a:lnTo>
                  <a:lnTo>
                    <a:pt x="50" y="2643"/>
                  </a:lnTo>
                  <a:lnTo>
                    <a:pt x="13" y="3111"/>
                  </a:lnTo>
                  <a:lnTo>
                    <a:pt x="0" y="3600"/>
                  </a:lnTo>
                  <a:lnTo>
                    <a:pt x="0" y="18000"/>
                  </a:lnTo>
                  <a:lnTo>
                    <a:pt x="13" y="18489"/>
                  </a:lnTo>
                  <a:lnTo>
                    <a:pt x="50" y="18957"/>
                  </a:lnTo>
                  <a:lnTo>
                    <a:pt x="109" y="19401"/>
                  </a:lnTo>
                  <a:lnTo>
                    <a:pt x="190" y="19817"/>
                  </a:lnTo>
                  <a:lnTo>
                    <a:pt x="290" y="20200"/>
                  </a:lnTo>
                  <a:lnTo>
                    <a:pt x="408" y="20546"/>
                  </a:lnTo>
                  <a:lnTo>
                    <a:pt x="542" y="20850"/>
                  </a:lnTo>
                  <a:lnTo>
                    <a:pt x="690" y="21109"/>
                  </a:lnTo>
                  <a:lnTo>
                    <a:pt x="851" y="21317"/>
                  </a:lnTo>
                  <a:lnTo>
                    <a:pt x="1023" y="21471"/>
                  </a:lnTo>
                  <a:lnTo>
                    <a:pt x="1204" y="21567"/>
                  </a:lnTo>
                  <a:lnTo>
                    <a:pt x="1393" y="21600"/>
                  </a:lnTo>
                  <a:lnTo>
                    <a:pt x="20207" y="21600"/>
                  </a:lnTo>
                  <a:lnTo>
                    <a:pt x="20396" y="21567"/>
                  </a:lnTo>
                  <a:lnTo>
                    <a:pt x="20577" y="21471"/>
                  </a:lnTo>
                  <a:lnTo>
                    <a:pt x="20749" y="21317"/>
                  </a:lnTo>
                  <a:lnTo>
                    <a:pt x="20910" y="21109"/>
                  </a:lnTo>
                  <a:lnTo>
                    <a:pt x="21058" y="20850"/>
                  </a:lnTo>
                  <a:lnTo>
                    <a:pt x="21192" y="20546"/>
                  </a:lnTo>
                  <a:lnTo>
                    <a:pt x="21310" y="20200"/>
                  </a:lnTo>
                  <a:lnTo>
                    <a:pt x="21410" y="19817"/>
                  </a:lnTo>
                  <a:lnTo>
                    <a:pt x="21491" y="19401"/>
                  </a:lnTo>
                  <a:lnTo>
                    <a:pt x="21550" y="18957"/>
                  </a:lnTo>
                  <a:lnTo>
                    <a:pt x="21587" y="18489"/>
                  </a:lnTo>
                  <a:lnTo>
                    <a:pt x="21600" y="18000"/>
                  </a:lnTo>
                  <a:lnTo>
                    <a:pt x="21600" y="3600"/>
                  </a:lnTo>
                  <a:lnTo>
                    <a:pt x="21587" y="3111"/>
                  </a:lnTo>
                  <a:lnTo>
                    <a:pt x="21550" y="2643"/>
                  </a:lnTo>
                  <a:lnTo>
                    <a:pt x="21491" y="2199"/>
                  </a:lnTo>
                  <a:lnTo>
                    <a:pt x="21410" y="1783"/>
                  </a:lnTo>
                  <a:lnTo>
                    <a:pt x="21310" y="1400"/>
                  </a:lnTo>
                  <a:lnTo>
                    <a:pt x="21192" y="1054"/>
                  </a:lnTo>
                  <a:lnTo>
                    <a:pt x="21058" y="750"/>
                  </a:lnTo>
                  <a:lnTo>
                    <a:pt x="20910" y="491"/>
                  </a:lnTo>
                  <a:lnTo>
                    <a:pt x="20749" y="283"/>
                  </a:lnTo>
                  <a:lnTo>
                    <a:pt x="20577" y="129"/>
                  </a:lnTo>
                  <a:lnTo>
                    <a:pt x="20396" y="33"/>
                  </a:lnTo>
                  <a:lnTo>
                    <a:pt x="20207" y="0"/>
                  </a:lnTo>
                  <a:close/>
                </a:path>
              </a:pathLst>
            </a:custGeom>
            <a:solidFill>
              <a:srgbClr val="C4BC9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7" name="object 8"/>
            <p:cNvSpPr/>
            <p:nvPr/>
          </p:nvSpPr>
          <p:spPr>
            <a:xfrm>
              <a:off x="75438" y="230885"/>
              <a:ext cx="5486401" cy="2122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lnTo>
                    <a:pt x="13" y="3111"/>
                  </a:lnTo>
                  <a:lnTo>
                    <a:pt x="50" y="2643"/>
                  </a:lnTo>
                  <a:lnTo>
                    <a:pt x="109" y="2199"/>
                  </a:lnTo>
                  <a:lnTo>
                    <a:pt x="190" y="1783"/>
                  </a:lnTo>
                  <a:lnTo>
                    <a:pt x="290" y="1400"/>
                  </a:lnTo>
                  <a:lnTo>
                    <a:pt x="408" y="1054"/>
                  </a:lnTo>
                  <a:lnTo>
                    <a:pt x="542" y="750"/>
                  </a:lnTo>
                  <a:lnTo>
                    <a:pt x="690" y="491"/>
                  </a:lnTo>
                  <a:lnTo>
                    <a:pt x="851" y="283"/>
                  </a:lnTo>
                  <a:lnTo>
                    <a:pt x="1023" y="129"/>
                  </a:lnTo>
                  <a:lnTo>
                    <a:pt x="1204" y="33"/>
                  </a:lnTo>
                  <a:lnTo>
                    <a:pt x="1393" y="0"/>
                  </a:lnTo>
                  <a:lnTo>
                    <a:pt x="20207" y="0"/>
                  </a:lnTo>
                  <a:lnTo>
                    <a:pt x="20396" y="33"/>
                  </a:lnTo>
                  <a:lnTo>
                    <a:pt x="20577" y="129"/>
                  </a:lnTo>
                  <a:lnTo>
                    <a:pt x="20749" y="283"/>
                  </a:lnTo>
                  <a:lnTo>
                    <a:pt x="20910" y="491"/>
                  </a:lnTo>
                  <a:lnTo>
                    <a:pt x="21058" y="750"/>
                  </a:lnTo>
                  <a:lnTo>
                    <a:pt x="21192" y="1054"/>
                  </a:lnTo>
                  <a:lnTo>
                    <a:pt x="21310" y="1400"/>
                  </a:lnTo>
                  <a:lnTo>
                    <a:pt x="21410" y="1783"/>
                  </a:lnTo>
                  <a:lnTo>
                    <a:pt x="21491" y="2199"/>
                  </a:lnTo>
                  <a:lnTo>
                    <a:pt x="21550" y="2643"/>
                  </a:lnTo>
                  <a:lnTo>
                    <a:pt x="21587" y="3111"/>
                  </a:lnTo>
                  <a:lnTo>
                    <a:pt x="21600" y="3600"/>
                  </a:lnTo>
                  <a:lnTo>
                    <a:pt x="21600" y="18000"/>
                  </a:lnTo>
                  <a:lnTo>
                    <a:pt x="21587" y="18489"/>
                  </a:lnTo>
                  <a:lnTo>
                    <a:pt x="21550" y="18957"/>
                  </a:lnTo>
                  <a:lnTo>
                    <a:pt x="21491" y="19401"/>
                  </a:lnTo>
                  <a:lnTo>
                    <a:pt x="21410" y="19817"/>
                  </a:lnTo>
                  <a:lnTo>
                    <a:pt x="21310" y="20200"/>
                  </a:lnTo>
                  <a:lnTo>
                    <a:pt x="21192" y="20546"/>
                  </a:lnTo>
                  <a:lnTo>
                    <a:pt x="21058" y="20850"/>
                  </a:lnTo>
                  <a:lnTo>
                    <a:pt x="20910" y="21109"/>
                  </a:lnTo>
                  <a:lnTo>
                    <a:pt x="20749" y="21317"/>
                  </a:lnTo>
                  <a:lnTo>
                    <a:pt x="20577" y="21471"/>
                  </a:lnTo>
                  <a:lnTo>
                    <a:pt x="20396" y="21567"/>
                  </a:lnTo>
                  <a:lnTo>
                    <a:pt x="20207" y="21600"/>
                  </a:lnTo>
                  <a:lnTo>
                    <a:pt x="1393" y="21600"/>
                  </a:lnTo>
                  <a:lnTo>
                    <a:pt x="1204" y="21567"/>
                  </a:lnTo>
                  <a:lnTo>
                    <a:pt x="1023" y="21471"/>
                  </a:lnTo>
                  <a:lnTo>
                    <a:pt x="851" y="21317"/>
                  </a:lnTo>
                  <a:lnTo>
                    <a:pt x="690" y="21109"/>
                  </a:lnTo>
                  <a:lnTo>
                    <a:pt x="542" y="20850"/>
                  </a:lnTo>
                  <a:lnTo>
                    <a:pt x="408" y="20546"/>
                  </a:lnTo>
                  <a:lnTo>
                    <a:pt x="290" y="20200"/>
                  </a:lnTo>
                  <a:lnTo>
                    <a:pt x="190" y="19817"/>
                  </a:lnTo>
                  <a:lnTo>
                    <a:pt x="109" y="19401"/>
                  </a:lnTo>
                  <a:lnTo>
                    <a:pt x="50" y="18957"/>
                  </a:lnTo>
                  <a:lnTo>
                    <a:pt x="13" y="18489"/>
                  </a:lnTo>
                  <a:lnTo>
                    <a:pt x="0" y="18000"/>
                  </a:lnTo>
                  <a:lnTo>
                    <a:pt x="0" y="3600"/>
                  </a:lnTo>
                  <a:close/>
                </a:path>
              </a:pathLst>
            </a:custGeom>
            <a:noFill/>
            <a:ln w="57912" cap="flat">
              <a:solidFill>
                <a:srgbClr val="375F9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8" name="object 9"/>
            <p:cNvSpPr/>
            <p:nvPr/>
          </p:nvSpPr>
          <p:spPr>
            <a:xfrm>
              <a:off x="75438" y="2367534"/>
              <a:ext cx="5486401" cy="2121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0208" y="0"/>
                  </a:moveTo>
                  <a:lnTo>
                    <a:pt x="1392" y="0"/>
                  </a:lnTo>
                  <a:lnTo>
                    <a:pt x="1203" y="33"/>
                  </a:lnTo>
                  <a:lnTo>
                    <a:pt x="1022" y="129"/>
                  </a:lnTo>
                  <a:lnTo>
                    <a:pt x="850" y="283"/>
                  </a:lnTo>
                  <a:lnTo>
                    <a:pt x="689" y="491"/>
                  </a:lnTo>
                  <a:lnTo>
                    <a:pt x="541" y="750"/>
                  </a:lnTo>
                  <a:lnTo>
                    <a:pt x="408" y="1054"/>
                  </a:lnTo>
                  <a:lnTo>
                    <a:pt x="290" y="1400"/>
                  </a:lnTo>
                  <a:lnTo>
                    <a:pt x="190" y="1783"/>
                  </a:lnTo>
                  <a:lnTo>
                    <a:pt x="109" y="2198"/>
                  </a:lnTo>
                  <a:lnTo>
                    <a:pt x="50" y="2643"/>
                  </a:lnTo>
                  <a:lnTo>
                    <a:pt x="13" y="3111"/>
                  </a:lnTo>
                  <a:lnTo>
                    <a:pt x="0" y="3600"/>
                  </a:lnTo>
                  <a:lnTo>
                    <a:pt x="0" y="18000"/>
                  </a:lnTo>
                  <a:lnTo>
                    <a:pt x="13" y="18489"/>
                  </a:lnTo>
                  <a:lnTo>
                    <a:pt x="50" y="18957"/>
                  </a:lnTo>
                  <a:lnTo>
                    <a:pt x="109" y="19402"/>
                  </a:lnTo>
                  <a:lnTo>
                    <a:pt x="190" y="19817"/>
                  </a:lnTo>
                  <a:lnTo>
                    <a:pt x="290" y="20200"/>
                  </a:lnTo>
                  <a:lnTo>
                    <a:pt x="408" y="20546"/>
                  </a:lnTo>
                  <a:lnTo>
                    <a:pt x="541" y="20850"/>
                  </a:lnTo>
                  <a:lnTo>
                    <a:pt x="689" y="21109"/>
                  </a:lnTo>
                  <a:lnTo>
                    <a:pt x="850" y="21317"/>
                  </a:lnTo>
                  <a:lnTo>
                    <a:pt x="1022" y="21471"/>
                  </a:lnTo>
                  <a:lnTo>
                    <a:pt x="1203" y="21567"/>
                  </a:lnTo>
                  <a:lnTo>
                    <a:pt x="1392" y="21600"/>
                  </a:lnTo>
                  <a:lnTo>
                    <a:pt x="20208" y="21600"/>
                  </a:lnTo>
                  <a:lnTo>
                    <a:pt x="20397" y="21567"/>
                  </a:lnTo>
                  <a:lnTo>
                    <a:pt x="20578" y="21471"/>
                  </a:lnTo>
                  <a:lnTo>
                    <a:pt x="20750" y="21317"/>
                  </a:lnTo>
                  <a:lnTo>
                    <a:pt x="20911" y="21109"/>
                  </a:lnTo>
                  <a:lnTo>
                    <a:pt x="21059" y="20850"/>
                  </a:lnTo>
                  <a:lnTo>
                    <a:pt x="21192" y="20546"/>
                  </a:lnTo>
                  <a:lnTo>
                    <a:pt x="21310" y="20200"/>
                  </a:lnTo>
                  <a:lnTo>
                    <a:pt x="21410" y="19817"/>
                  </a:lnTo>
                  <a:lnTo>
                    <a:pt x="21491" y="19402"/>
                  </a:lnTo>
                  <a:lnTo>
                    <a:pt x="21550" y="18957"/>
                  </a:lnTo>
                  <a:lnTo>
                    <a:pt x="21587" y="18489"/>
                  </a:lnTo>
                  <a:lnTo>
                    <a:pt x="21600" y="18000"/>
                  </a:lnTo>
                  <a:lnTo>
                    <a:pt x="21600" y="3600"/>
                  </a:lnTo>
                  <a:lnTo>
                    <a:pt x="21587" y="3111"/>
                  </a:lnTo>
                  <a:lnTo>
                    <a:pt x="21550" y="2643"/>
                  </a:lnTo>
                  <a:lnTo>
                    <a:pt x="21491" y="2198"/>
                  </a:lnTo>
                  <a:lnTo>
                    <a:pt x="21410" y="1783"/>
                  </a:lnTo>
                  <a:lnTo>
                    <a:pt x="21310" y="1400"/>
                  </a:lnTo>
                  <a:lnTo>
                    <a:pt x="21192" y="1054"/>
                  </a:lnTo>
                  <a:lnTo>
                    <a:pt x="21059" y="750"/>
                  </a:lnTo>
                  <a:lnTo>
                    <a:pt x="20911" y="491"/>
                  </a:lnTo>
                  <a:lnTo>
                    <a:pt x="20750" y="283"/>
                  </a:lnTo>
                  <a:lnTo>
                    <a:pt x="20578" y="129"/>
                  </a:lnTo>
                  <a:lnTo>
                    <a:pt x="20397" y="33"/>
                  </a:lnTo>
                  <a:lnTo>
                    <a:pt x="20208" y="0"/>
                  </a:lnTo>
                  <a:close/>
                </a:path>
              </a:pathLst>
            </a:custGeom>
            <a:solidFill>
              <a:srgbClr val="BC9B5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9" name="object 10"/>
            <p:cNvSpPr/>
            <p:nvPr/>
          </p:nvSpPr>
          <p:spPr>
            <a:xfrm>
              <a:off x="75438" y="2367534"/>
              <a:ext cx="5486401" cy="2121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lnTo>
                    <a:pt x="13" y="3111"/>
                  </a:lnTo>
                  <a:lnTo>
                    <a:pt x="50" y="2643"/>
                  </a:lnTo>
                  <a:lnTo>
                    <a:pt x="109" y="2198"/>
                  </a:lnTo>
                  <a:lnTo>
                    <a:pt x="190" y="1783"/>
                  </a:lnTo>
                  <a:lnTo>
                    <a:pt x="290" y="1400"/>
                  </a:lnTo>
                  <a:lnTo>
                    <a:pt x="408" y="1054"/>
                  </a:lnTo>
                  <a:lnTo>
                    <a:pt x="541" y="750"/>
                  </a:lnTo>
                  <a:lnTo>
                    <a:pt x="689" y="491"/>
                  </a:lnTo>
                  <a:lnTo>
                    <a:pt x="850" y="283"/>
                  </a:lnTo>
                  <a:lnTo>
                    <a:pt x="1022" y="129"/>
                  </a:lnTo>
                  <a:lnTo>
                    <a:pt x="1203" y="33"/>
                  </a:lnTo>
                  <a:lnTo>
                    <a:pt x="1392" y="0"/>
                  </a:lnTo>
                  <a:lnTo>
                    <a:pt x="20208" y="0"/>
                  </a:lnTo>
                  <a:lnTo>
                    <a:pt x="20397" y="33"/>
                  </a:lnTo>
                  <a:lnTo>
                    <a:pt x="20578" y="129"/>
                  </a:lnTo>
                  <a:lnTo>
                    <a:pt x="20750" y="283"/>
                  </a:lnTo>
                  <a:lnTo>
                    <a:pt x="20911" y="491"/>
                  </a:lnTo>
                  <a:lnTo>
                    <a:pt x="21059" y="750"/>
                  </a:lnTo>
                  <a:lnTo>
                    <a:pt x="21192" y="1054"/>
                  </a:lnTo>
                  <a:lnTo>
                    <a:pt x="21310" y="1400"/>
                  </a:lnTo>
                  <a:lnTo>
                    <a:pt x="21410" y="1783"/>
                  </a:lnTo>
                  <a:lnTo>
                    <a:pt x="21491" y="2198"/>
                  </a:lnTo>
                  <a:lnTo>
                    <a:pt x="21550" y="2643"/>
                  </a:lnTo>
                  <a:lnTo>
                    <a:pt x="21587" y="3111"/>
                  </a:lnTo>
                  <a:lnTo>
                    <a:pt x="21600" y="3600"/>
                  </a:lnTo>
                  <a:lnTo>
                    <a:pt x="21600" y="18000"/>
                  </a:lnTo>
                  <a:lnTo>
                    <a:pt x="21587" y="18489"/>
                  </a:lnTo>
                  <a:lnTo>
                    <a:pt x="21550" y="18957"/>
                  </a:lnTo>
                  <a:lnTo>
                    <a:pt x="21491" y="19402"/>
                  </a:lnTo>
                  <a:lnTo>
                    <a:pt x="21410" y="19817"/>
                  </a:lnTo>
                  <a:lnTo>
                    <a:pt x="21310" y="20200"/>
                  </a:lnTo>
                  <a:lnTo>
                    <a:pt x="21192" y="20546"/>
                  </a:lnTo>
                  <a:lnTo>
                    <a:pt x="21059" y="20850"/>
                  </a:lnTo>
                  <a:lnTo>
                    <a:pt x="20911" y="21109"/>
                  </a:lnTo>
                  <a:lnTo>
                    <a:pt x="20750" y="21317"/>
                  </a:lnTo>
                  <a:lnTo>
                    <a:pt x="20578" y="21471"/>
                  </a:lnTo>
                  <a:lnTo>
                    <a:pt x="20397" y="21567"/>
                  </a:lnTo>
                  <a:lnTo>
                    <a:pt x="20208" y="21600"/>
                  </a:lnTo>
                  <a:lnTo>
                    <a:pt x="1392" y="21600"/>
                  </a:lnTo>
                  <a:lnTo>
                    <a:pt x="1203" y="21567"/>
                  </a:lnTo>
                  <a:lnTo>
                    <a:pt x="1022" y="21471"/>
                  </a:lnTo>
                  <a:lnTo>
                    <a:pt x="850" y="21317"/>
                  </a:lnTo>
                  <a:lnTo>
                    <a:pt x="689" y="21109"/>
                  </a:lnTo>
                  <a:lnTo>
                    <a:pt x="541" y="20850"/>
                  </a:lnTo>
                  <a:lnTo>
                    <a:pt x="408" y="20546"/>
                  </a:lnTo>
                  <a:lnTo>
                    <a:pt x="290" y="20200"/>
                  </a:lnTo>
                  <a:lnTo>
                    <a:pt x="190" y="19817"/>
                  </a:lnTo>
                  <a:lnTo>
                    <a:pt x="109" y="19402"/>
                  </a:lnTo>
                  <a:lnTo>
                    <a:pt x="50" y="18957"/>
                  </a:lnTo>
                  <a:lnTo>
                    <a:pt x="13" y="18489"/>
                  </a:lnTo>
                  <a:lnTo>
                    <a:pt x="0" y="18000"/>
                  </a:lnTo>
                  <a:lnTo>
                    <a:pt x="0" y="3600"/>
                  </a:lnTo>
                  <a:close/>
                </a:path>
              </a:pathLst>
            </a:custGeom>
            <a:noFill/>
            <a:ln w="57912" cap="flat">
              <a:solidFill>
                <a:srgbClr val="375F9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30" name="object 11"/>
            <p:cNvSpPr/>
            <p:nvPr/>
          </p:nvSpPr>
          <p:spPr>
            <a:xfrm>
              <a:off x="75438" y="4502658"/>
              <a:ext cx="5486401" cy="2122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0207" y="0"/>
                  </a:moveTo>
                  <a:lnTo>
                    <a:pt x="1393" y="0"/>
                  </a:lnTo>
                  <a:lnTo>
                    <a:pt x="1204" y="33"/>
                  </a:lnTo>
                  <a:lnTo>
                    <a:pt x="1023" y="129"/>
                  </a:lnTo>
                  <a:lnTo>
                    <a:pt x="851" y="283"/>
                  </a:lnTo>
                  <a:lnTo>
                    <a:pt x="690" y="491"/>
                  </a:lnTo>
                  <a:lnTo>
                    <a:pt x="542" y="750"/>
                  </a:lnTo>
                  <a:lnTo>
                    <a:pt x="408" y="1054"/>
                  </a:lnTo>
                  <a:lnTo>
                    <a:pt x="290" y="1400"/>
                  </a:lnTo>
                  <a:lnTo>
                    <a:pt x="190" y="1783"/>
                  </a:lnTo>
                  <a:lnTo>
                    <a:pt x="109" y="2199"/>
                  </a:lnTo>
                  <a:lnTo>
                    <a:pt x="50" y="2643"/>
                  </a:lnTo>
                  <a:lnTo>
                    <a:pt x="13" y="3111"/>
                  </a:lnTo>
                  <a:lnTo>
                    <a:pt x="0" y="3600"/>
                  </a:lnTo>
                  <a:lnTo>
                    <a:pt x="0" y="18000"/>
                  </a:lnTo>
                  <a:lnTo>
                    <a:pt x="13" y="18488"/>
                  </a:lnTo>
                  <a:lnTo>
                    <a:pt x="50" y="18957"/>
                  </a:lnTo>
                  <a:lnTo>
                    <a:pt x="109" y="19401"/>
                  </a:lnTo>
                  <a:lnTo>
                    <a:pt x="190" y="19817"/>
                  </a:lnTo>
                  <a:lnTo>
                    <a:pt x="290" y="20200"/>
                  </a:lnTo>
                  <a:lnTo>
                    <a:pt x="408" y="20546"/>
                  </a:lnTo>
                  <a:lnTo>
                    <a:pt x="542" y="20850"/>
                  </a:lnTo>
                  <a:lnTo>
                    <a:pt x="690" y="21108"/>
                  </a:lnTo>
                  <a:lnTo>
                    <a:pt x="851" y="21317"/>
                  </a:lnTo>
                  <a:lnTo>
                    <a:pt x="1023" y="21471"/>
                  </a:lnTo>
                  <a:lnTo>
                    <a:pt x="1204" y="21567"/>
                  </a:lnTo>
                  <a:lnTo>
                    <a:pt x="1393" y="21600"/>
                  </a:lnTo>
                  <a:lnTo>
                    <a:pt x="20207" y="21600"/>
                  </a:lnTo>
                  <a:lnTo>
                    <a:pt x="20396" y="21567"/>
                  </a:lnTo>
                  <a:lnTo>
                    <a:pt x="20577" y="21471"/>
                  </a:lnTo>
                  <a:lnTo>
                    <a:pt x="20749" y="21317"/>
                  </a:lnTo>
                  <a:lnTo>
                    <a:pt x="20910" y="21108"/>
                  </a:lnTo>
                  <a:lnTo>
                    <a:pt x="21058" y="20850"/>
                  </a:lnTo>
                  <a:lnTo>
                    <a:pt x="21192" y="20546"/>
                  </a:lnTo>
                  <a:lnTo>
                    <a:pt x="21310" y="20200"/>
                  </a:lnTo>
                  <a:lnTo>
                    <a:pt x="21410" y="19817"/>
                  </a:lnTo>
                  <a:lnTo>
                    <a:pt x="21491" y="19401"/>
                  </a:lnTo>
                  <a:lnTo>
                    <a:pt x="21550" y="18957"/>
                  </a:lnTo>
                  <a:lnTo>
                    <a:pt x="21587" y="18488"/>
                  </a:lnTo>
                  <a:lnTo>
                    <a:pt x="21600" y="18000"/>
                  </a:lnTo>
                  <a:lnTo>
                    <a:pt x="21600" y="3600"/>
                  </a:lnTo>
                  <a:lnTo>
                    <a:pt x="21587" y="3111"/>
                  </a:lnTo>
                  <a:lnTo>
                    <a:pt x="21550" y="2643"/>
                  </a:lnTo>
                  <a:lnTo>
                    <a:pt x="21491" y="2199"/>
                  </a:lnTo>
                  <a:lnTo>
                    <a:pt x="21410" y="1783"/>
                  </a:lnTo>
                  <a:lnTo>
                    <a:pt x="21310" y="1400"/>
                  </a:lnTo>
                  <a:lnTo>
                    <a:pt x="21192" y="1054"/>
                  </a:lnTo>
                  <a:lnTo>
                    <a:pt x="21058" y="750"/>
                  </a:lnTo>
                  <a:lnTo>
                    <a:pt x="20910" y="491"/>
                  </a:lnTo>
                  <a:lnTo>
                    <a:pt x="20749" y="283"/>
                  </a:lnTo>
                  <a:lnTo>
                    <a:pt x="20577" y="129"/>
                  </a:lnTo>
                  <a:lnTo>
                    <a:pt x="20396" y="33"/>
                  </a:lnTo>
                  <a:lnTo>
                    <a:pt x="20207" y="0"/>
                  </a:lnTo>
                  <a:close/>
                </a:path>
              </a:pathLst>
            </a:custGeom>
            <a:solidFill>
              <a:srgbClr val="9BBA5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31" name="object 12"/>
            <p:cNvSpPr/>
            <p:nvPr/>
          </p:nvSpPr>
          <p:spPr>
            <a:xfrm>
              <a:off x="75438" y="4502658"/>
              <a:ext cx="5486401" cy="2122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lnTo>
                    <a:pt x="13" y="3111"/>
                  </a:lnTo>
                  <a:lnTo>
                    <a:pt x="50" y="2643"/>
                  </a:lnTo>
                  <a:lnTo>
                    <a:pt x="109" y="2199"/>
                  </a:lnTo>
                  <a:lnTo>
                    <a:pt x="190" y="1783"/>
                  </a:lnTo>
                  <a:lnTo>
                    <a:pt x="290" y="1400"/>
                  </a:lnTo>
                  <a:lnTo>
                    <a:pt x="408" y="1054"/>
                  </a:lnTo>
                  <a:lnTo>
                    <a:pt x="542" y="750"/>
                  </a:lnTo>
                  <a:lnTo>
                    <a:pt x="690" y="491"/>
                  </a:lnTo>
                  <a:lnTo>
                    <a:pt x="851" y="283"/>
                  </a:lnTo>
                  <a:lnTo>
                    <a:pt x="1023" y="129"/>
                  </a:lnTo>
                  <a:lnTo>
                    <a:pt x="1204" y="33"/>
                  </a:lnTo>
                  <a:lnTo>
                    <a:pt x="1393" y="0"/>
                  </a:lnTo>
                  <a:lnTo>
                    <a:pt x="20207" y="0"/>
                  </a:lnTo>
                  <a:lnTo>
                    <a:pt x="20396" y="33"/>
                  </a:lnTo>
                  <a:lnTo>
                    <a:pt x="20577" y="129"/>
                  </a:lnTo>
                  <a:lnTo>
                    <a:pt x="20749" y="283"/>
                  </a:lnTo>
                  <a:lnTo>
                    <a:pt x="20910" y="491"/>
                  </a:lnTo>
                  <a:lnTo>
                    <a:pt x="21058" y="750"/>
                  </a:lnTo>
                  <a:lnTo>
                    <a:pt x="21192" y="1054"/>
                  </a:lnTo>
                  <a:lnTo>
                    <a:pt x="21310" y="1400"/>
                  </a:lnTo>
                  <a:lnTo>
                    <a:pt x="21410" y="1783"/>
                  </a:lnTo>
                  <a:lnTo>
                    <a:pt x="21491" y="2199"/>
                  </a:lnTo>
                  <a:lnTo>
                    <a:pt x="21550" y="2643"/>
                  </a:lnTo>
                  <a:lnTo>
                    <a:pt x="21587" y="3111"/>
                  </a:lnTo>
                  <a:lnTo>
                    <a:pt x="21600" y="3600"/>
                  </a:lnTo>
                  <a:lnTo>
                    <a:pt x="21600" y="18000"/>
                  </a:lnTo>
                  <a:lnTo>
                    <a:pt x="21587" y="18488"/>
                  </a:lnTo>
                  <a:lnTo>
                    <a:pt x="21550" y="18957"/>
                  </a:lnTo>
                  <a:lnTo>
                    <a:pt x="21491" y="19401"/>
                  </a:lnTo>
                  <a:lnTo>
                    <a:pt x="21410" y="19817"/>
                  </a:lnTo>
                  <a:lnTo>
                    <a:pt x="21310" y="20200"/>
                  </a:lnTo>
                  <a:lnTo>
                    <a:pt x="21192" y="20546"/>
                  </a:lnTo>
                  <a:lnTo>
                    <a:pt x="21058" y="20850"/>
                  </a:lnTo>
                  <a:lnTo>
                    <a:pt x="20910" y="21108"/>
                  </a:lnTo>
                  <a:lnTo>
                    <a:pt x="20749" y="21317"/>
                  </a:lnTo>
                  <a:lnTo>
                    <a:pt x="20577" y="21471"/>
                  </a:lnTo>
                  <a:lnTo>
                    <a:pt x="20396" y="21567"/>
                  </a:lnTo>
                  <a:lnTo>
                    <a:pt x="20207" y="21600"/>
                  </a:lnTo>
                  <a:lnTo>
                    <a:pt x="1393" y="21600"/>
                  </a:lnTo>
                  <a:lnTo>
                    <a:pt x="1204" y="21567"/>
                  </a:lnTo>
                  <a:lnTo>
                    <a:pt x="1023" y="21471"/>
                  </a:lnTo>
                  <a:lnTo>
                    <a:pt x="851" y="21317"/>
                  </a:lnTo>
                  <a:lnTo>
                    <a:pt x="690" y="21108"/>
                  </a:lnTo>
                  <a:lnTo>
                    <a:pt x="542" y="20850"/>
                  </a:lnTo>
                  <a:lnTo>
                    <a:pt x="408" y="20546"/>
                  </a:lnTo>
                  <a:lnTo>
                    <a:pt x="290" y="20200"/>
                  </a:lnTo>
                  <a:lnTo>
                    <a:pt x="190" y="19817"/>
                  </a:lnTo>
                  <a:lnTo>
                    <a:pt x="109" y="19401"/>
                  </a:lnTo>
                  <a:lnTo>
                    <a:pt x="50" y="18957"/>
                  </a:lnTo>
                  <a:lnTo>
                    <a:pt x="13" y="18488"/>
                  </a:lnTo>
                  <a:lnTo>
                    <a:pt x="0" y="18000"/>
                  </a:lnTo>
                  <a:lnTo>
                    <a:pt x="0" y="3600"/>
                  </a:lnTo>
                  <a:close/>
                </a:path>
              </a:pathLst>
            </a:custGeom>
            <a:noFill/>
            <a:ln w="57912" cap="flat">
              <a:solidFill>
                <a:srgbClr val="375F9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33" name="object 13"/>
          <p:cNvSpPr txBox="1"/>
          <p:nvPr/>
        </p:nvSpPr>
        <p:spPr>
          <a:xfrm>
            <a:off x="319530" y="431545"/>
            <a:ext cx="4974592" cy="5846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lnSpc>
                <a:spcPts val="4300"/>
              </a:lnSpc>
              <a:spcBef>
                <a:spcPts val="500"/>
              </a:spcBef>
              <a:defRPr spc="-19" sz="4000">
                <a:latin typeface="Carlito"/>
                <a:ea typeface="Carlito"/>
                <a:cs typeface="Carlito"/>
                <a:sym typeface="Carlito"/>
              </a:defRPr>
            </a:pPr>
            <a:r>
              <a:rPr spc="-15"/>
              <a:t>world </a:t>
            </a:r>
            <a:r>
              <a:rPr spc="-4"/>
              <a:t>wide  </a:t>
            </a:r>
            <a:r>
              <a:rPr spc="-9"/>
              <a:t>distribution.</a:t>
            </a:r>
          </a:p>
          <a:p>
            <a:pPr>
              <a:defRPr sz="4700">
                <a:latin typeface="Carlito"/>
                <a:ea typeface="Carlito"/>
                <a:cs typeface="Carlito"/>
                <a:sym typeface="Carlito"/>
              </a:defRPr>
            </a:pPr>
          </a:p>
          <a:p>
            <a:pPr marR="517525" indent="12700">
              <a:lnSpc>
                <a:spcPts val="4300"/>
              </a:lnSpc>
              <a:defRPr spc="-4" sz="4000">
                <a:latin typeface="Carlito"/>
                <a:ea typeface="Carlito"/>
                <a:cs typeface="Carlito"/>
                <a:sym typeface="Carlito"/>
              </a:defRPr>
            </a:pPr>
            <a:endParaRPr spc="-5" sz="4700"/>
          </a:p>
          <a:p>
            <a:pPr marR="517525" indent="12700">
              <a:lnSpc>
                <a:spcPts val="4300"/>
              </a:lnSpc>
              <a:defRPr spc="-4" sz="4000">
                <a:latin typeface="Carlito"/>
                <a:ea typeface="Carlito"/>
                <a:cs typeface="Carlito"/>
                <a:sym typeface="Carlito"/>
              </a:defRPr>
            </a:pPr>
            <a:r>
              <a:rPr spc="-25"/>
              <a:t>affects </a:t>
            </a:r>
            <a:r>
              <a:rPr spc="-9"/>
              <a:t>both genders  </a:t>
            </a:r>
            <a:r>
              <a:t>and all</a:t>
            </a:r>
            <a:r>
              <a:rPr spc="-15"/>
              <a:t> </a:t>
            </a:r>
            <a:r>
              <a:rPr spc="-19"/>
              <a:t>races.</a:t>
            </a:r>
          </a:p>
          <a:p>
            <a:pPr>
              <a:defRPr sz="4700">
                <a:latin typeface="Carlito"/>
                <a:ea typeface="Carlito"/>
                <a:cs typeface="Carlito"/>
                <a:sym typeface="Carlito"/>
              </a:defRPr>
            </a:pPr>
          </a:p>
          <a:p>
            <a:pPr marR="170814" indent="12700">
              <a:lnSpc>
                <a:spcPct val="91500"/>
              </a:lnSpc>
              <a:defRPr spc="-35" sz="4000">
                <a:latin typeface="Carlito"/>
                <a:ea typeface="Carlito"/>
                <a:cs typeface="Carlito"/>
                <a:sym typeface="Carlito"/>
              </a:defRPr>
            </a:pPr>
            <a:r>
              <a:t>Pattern </a:t>
            </a:r>
            <a:r>
              <a:rPr spc="-4"/>
              <a:t>and </a:t>
            </a:r>
            <a:r>
              <a:rPr spc="0"/>
              <a:t>type </a:t>
            </a:r>
            <a:r>
              <a:rPr spc="-9"/>
              <a:t>of  </a:t>
            </a:r>
            <a:r>
              <a:rPr spc="-19"/>
              <a:t>substance </a:t>
            </a:r>
            <a:r>
              <a:rPr spc="-9"/>
              <a:t>use </a:t>
            </a:r>
            <a:r>
              <a:rPr spc="-4"/>
              <a:t>depends  on </a:t>
            </a:r>
            <a:r>
              <a:rPr spc="-25"/>
              <a:t>several</a:t>
            </a:r>
            <a:r>
              <a:rPr spc="-9"/>
              <a:t> </a:t>
            </a:r>
            <a:r>
              <a:rPr spc="-25"/>
              <a:t>factors.</a:t>
            </a:r>
          </a:p>
        </p:txBody>
      </p:sp>
      <p:grpSp>
        <p:nvGrpSpPr>
          <p:cNvPr id="136" name="object 14"/>
          <p:cNvGrpSpPr/>
          <p:nvPr/>
        </p:nvGrpSpPr>
        <p:grpSpPr>
          <a:xfrm>
            <a:off x="5603747" y="-1"/>
            <a:ext cx="3540251" cy="6781800"/>
            <a:chOff x="0" y="0"/>
            <a:chExt cx="3540250" cy="6781798"/>
          </a:xfrm>
        </p:grpSpPr>
        <p:sp>
          <p:nvSpPr>
            <p:cNvPr id="134" name="object 15"/>
            <p:cNvSpPr/>
            <p:nvPr/>
          </p:nvSpPr>
          <p:spPr>
            <a:xfrm>
              <a:off x="0" y="0"/>
              <a:ext cx="3540251" cy="4440936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35" name="object 16"/>
            <p:cNvSpPr/>
            <p:nvPr/>
          </p:nvSpPr>
          <p:spPr>
            <a:xfrm>
              <a:off x="111251" y="4495798"/>
              <a:ext cx="3352801" cy="2286001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object 2"/>
          <p:cNvSpPr/>
          <p:nvPr/>
        </p:nvSpPr>
        <p:spPr>
          <a:xfrm>
            <a:off x="227075" y="3732276"/>
            <a:ext cx="4270248" cy="289864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grpSp>
        <p:nvGrpSpPr>
          <p:cNvPr id="141" name="object 3"/>
          <p:cNvGrpSpPr/>
          <p:nvPr/>
        </p:nvGrpSpPr>
        <p:grpSpPr>
          <a:xfrm>
            <a:off x="0" y="3505200"/>
            <a:ext cx="4724400" cy="3352800"/>
            <a:chOff x="0" y="0"/>
            <a:chExt cx="4724400" cy="3352800"/>
          </a:xfrm>
        </p:grpSpPr>
        <p:sp>
          <p:nvSpPr>
            <p:cNvPr id="139" name="Shape"/>
            <p:cNvSpPr/>
            <p:nvPr/>
          </p:nvSpPr>
          <p:spPr>
            <a:xfrm>
              <a:off x="0" y="0"/>
              <a:ext cx="4724400" cy="3352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9818"/>
                  </a:moveTo>
                  <a:lnTo>
                    <a:pt x="20973" y="9818"/>
                  </a:lnTo>
                  <a:lnTo>
                    <a:pt x="20973" y="20716"/>
                  </a:lnTo>
                  <a:lnTo>
                    <a:pt x="627" y="20716"/>
                  </a:lnTo>
                  <a:lnTo>
                    <a:pt x="627" y="884"/>
                  </a:lnTo>
                  <a:lnTo>
                    <a:pt x="10452" y="884"/>
                  </a:lnTo>
                  <a:lnTo>
                    <a:pt x="10452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981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0" name="Shape"/>
            <p:cNvSpPr/>
            <p:nvPr/>
          </p:nvSpPr>
          <p:spPr>
            <a:xfrm>
              <a:off x="182879" y="182880"/>
              <a:ext cx="4358642" cy="2987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9698"/>
                  </a:moveTo>
                  <a:lnTo>
                    <a:pt x="21373" y="9698"/>
                  </a:lnTo>
                  <a:lnTo>
                    <a:pt x="21373" y="21269"/>
                  </a:lnTo>
                  <a:lnTo>
                    <a:pt x="227" y="21269"/>
                  </a:lnTo>
                  <a:lnTo>
                    <a:pt x="227" y="331"/>
                  </a:lnTo>
                  <a:lnTo>
                    <a:pt x="10422" y="331"/>
                  </a:lnTo>
                  <a:lnTo>
                    <a:pt x="10422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9698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42" name="object 4"/>
          <p:cNvSpPr/>
          <p:nvPr/>
        </p:nvSpPr>
        <p:spPr>
          <a:xfrm>
            <a:off x="4875276" y="3732276"/>
            <a:ext cx="4041648" cy="289864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43" name="object 5"/>
          <p:cNvSpPr/>
          <p:nvPr/>
        </p:nvSpPr>
        <p:spPr>
          <a:xfrm>
            <a:off x="4648200" y="5029200"/>
            <a:ext cx="4495800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19980"/>
                </a:moveTo>
                <a:lnTo>
                  <a:pt x="659" y="19980"/>
                </a:lnTo>
                <a:lnTo>
                  <a:pt x="659" y="0"/>
                </a:ln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998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grpSp>
        <p:nvGrpSpPr>
          <p:cNvPr id="146" name="object 6"/>
          <p:cNvGrpSpPr/>
          <p:nvPr/>
        </p:nvGrpSpPr>
        <p:grpSpPr>
          <a:xfrm>
            <a:off x="4831079" y="3505200"/>
            <a:ext cx="4312921" cy="3215640"/>
            <a:chOff x="0" y="0"/>
            <a:chExt cx="4312920" cy="3215639"/>
          </a:xfrm>
        </p:grpSpPr>
        <p:sp>
          <p:nvSpPr>
            <p:cNvPr id="144" name="Shape"/>
            <p:cNvSpPr/>
            <p:nvPr/>
          </p:nvSpPr>
          <p:spPr>
            <a:xfrm>
              <a:off x="-1" y="182880"/>
              <a:ext cx="4130042" cy="2987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10202" y="0"/>
                  </a:lnTo>
                  <a:lnTo>
                    <a:pt x="10202" y="331"/>
                  </a:lnTo>
                  <a:lnTo>
                    <a:pt x="21361" y="331"/>
                  </a:lnTo>
                  <a:lnTo>
                    <a:pt x="21361" y="21269"/>
                  </a:lnTo>
                  <a:lnTo>
                    <a:pt x="239" y="21269"/>
                  </a:lnTo>
                  <a:lnTo>
                    <a:pt x="239" y="9698"/>
                  </a:lnTo>
                  <a:lnTo>
                    <a:pt x="0" y="9698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5" name="Shape"/>
            <p:cNvSpPr/>
            <p:nvPr/>
          </p:nvSpPr>
          <p:spPr>
            <a:xfrm>
              <a:off x="1950720" y="0"/>
              <a:ext cx="2362201" cy="3215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0" y="0"/>
                  </a:lnTo>
                  <a:lnTo>
                    <a:pt x="0" y="921"/>
                  </a:lnTo>
                  <a:lnTo>
                    <a:pt x="20346" y="921"/>
                  </a:lnTo>
                  <a:lnTo>
                    <a:pt x="20346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47" name="object 7"/>
          <p:cNvSpPr/>
          <p:nvPr/>
        </p:nvSpPr>
        <p:spPr>
          <a:xfrm>
            <a:off x="4875276" y="227074"/>
            <a:ext cx="4041648" cy="320345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48" name="object 8"/>
          <p:cNvSpPr/>
          <p:nvPr/>
        </p:nvSpPr>
        <p:spPr>
          <a:xfrm>
            <a:off x="6781800" y="3520440"/>
            <a:ext cx="2362200" cy="13716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grpSp>
        <p:nvGrpSpPr>
          <p:cNvPr id="151" name="object 9"/>
          <p:cNvGrpSpPr/>
          <p:nvPr/>
        </p:nvGrpSpPr>
        <p:grpSpPr>
          <a:xfrm>
            <a:off x="4648200" y="-1"/>
            <a:ext cx="4495800" cy="3520442"/>
            <a:chOff x="0" y="0"/>
            <a:chExt cx="4495800" cy="3520440"/>
          </a:xfrm>
        </p:grpSpPr>
        <p:sp>
          <p:nvSpPr>
            <p:cNvPr id="149" name="Shape"/>
            <p:cNvSpPr/>
            <p:nvPr/>
          </p:nvSpPr>
          <p:spPr>
            <a:xfrm>
              <a:off x="0" y="-1"/>
              <a:ext cx="4495800" cy="3520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0" y="0"/>
                  </a:lnTo>
                  <a:lnTo>
                    <a:pt x="0" y="15429"/>
                  </a:lnTo>
                  <a:lnTo>
                    <a:pt x="659" y="15429"/>
                  </a:lnTo>
                  <a:lnTo>
                    <a:pt x="659" y="842"/>
                  </a:lnTo>
                  <a:lnTo>
                    <a:pt x="20941" y="842"/>
                  </a:lnTo>
                  <a:lnTo>
                    <a:pt x="20941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50" name="Shape"/>
            <p:cNvSpPr/>
            <p:nvPr/>
          </p:nvSpPr>
          <p:spPr>
            <a:xfrm>
              <a:off x="182879" y="182879"/>
              <a:ext cx="4130042" cy="3291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0" y="0"/>
                  </a:lnTo>
                  <a:lnTo>
                    <a:pt x="0" y="15300"/>
                  </a:lnTo>
                  <a:lnTo>
                    <a:pt x="239" y="15300"/>
                  </a:lnTo>
                  <a:lnTo>
                    <a:pt x="239" y="300"/>
                  </a:lnTo>
                  <a:lnTo>
                    <a:pt x="21361" y="300"/>
                  </a:lnTo>
                  <a:lnTo>
                    <a:pt x="21361" y="21300"/>
                  </a:lnTo>
                  <a:lnTo>
                    <a:pt x="10202" y="21300"/>
                  </a:lnTo>
                  <a:lnTo>
                    <a:pt x="10202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52" name="object 10"/>
          <p:cNvSpPr/>
          <p:nvPr/>
        </p:nvSpPr>
        <p:spPr>
          <a:xfrm>
            <a:off x="227075" y="227074"/>
            <a:ext cx="4270248" cy="320345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Major Substances"/>
          <p:cNvSpPr txBox="1"/>
          <p:nvPr>
            <p:ph type="title"/>
          </p:nvPr>
        </p:nvSpPr>
        <p:spPr>
          <a:xfrm>
            <a:off x="298414" y="2837568"/>
            <a:ext cx="2543815" cy="1401564"/>
          </a:xfrm>
          <a:prstGeom prst="rect">
            <a:avLst/>
          </a:prstGeom>
        </p:spPr>
        <p:txBody>
          <a:bodyPr/>
          <a:lstStyle/>
          <a:p>
            <a:pPr/>
            <a:r>
              <a:t>Major Substances </a:t>
            </a:r>
          </a:p>
        </p:txBody>
      </p:sp>
      <p:sp>
        <p:nvSpPr>
          <p:cNvPr id="155" name="Double-tap to edit"/>
          <p:cNvSpPr txBox="1"/>
          <p:nvPr>
            <p:ph type="body" sz="quarter" idx="1"/>
          </p:nvPr>
        </p:nvSpPr>
        <p:spPr>
          <a:xfrm>
            <a:off x="4330223" y="3506826"/>
            <a:ext cx="1449369" cy="2185821"/>
          </a:xfrm>
          <a:prstGeom prst="rect">
            <a:avLst/>
          </a:prstGeom>
        </p:spPr>
        <p:txBody>
          <a:bodyPr/>
          <a:lstStyle/>
          <a:p>
            <a:pPr defTabSz="795527">
              <a:defRPr sz="4263"/>
            </a:pPr>
          </a:p>
        </p:txBody>
      </p:sp>
      <p:pic>
        <p:nvPicPr>
          <p:cNvPr id="15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53462" y="225820"/>
            <a:ext cx="6113684" cy="64063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object 2"/>
          <p:cNvGrpSpPr/>
          <p:nvPr/>
        </p:nvGrpSpPr>
        <p:grpSpPr>
          <a:xfrm>
            <a:off x="457962" y="293651"/>
            <a:ext cx="8069789" cy="1105860"/>
            <a:chOff x="0" y="0"/>
            <a:chExt cx="8069788" cy="1105859"/>
          </a:xfrm>
        </p:grpSpPr>
        <p:sp>
          <p:nvSpPr>
            <p:cNvPr id="158" name="object 3"/>
            <p:cNvSpPr/>
            <p:nvPr/>
          </p:nvSpPr>
          <p:spPr>
            <a:xfrm>
              <a:off x="0" y="0"/>
              <a:ext cx="8069789" cy="1105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107" y="0"/>
                  </a:moveTo>
                  <a:lnTo>
                    <a:pt x="493" y="0"/>
                  </a:lnTo>
                  <a:lnTo>
                    <a:pt x="362" y="129"/>
                  </a:lnTo>
                  <a:lnTo>
                    <a:pt x="244" y="492"/>
                  </a:lnTo>
                  <a:lnTo>
                    <a:pt x="144" y="1055"/>
                  </a:lnTo>
                  <a:lnTo>
                    <a:pt x="67" y="1783"/>
                  </a:lnTo>
                  <a:lnTo>
                    <a:pt x="18" y="2643"/>
                  </a:lnTo>
                  <a:lnTo>
                    <a:pt x="0" y="3600"/>
                  </a:lnTo>
                  <a:lnTo>
                    <a:pt x="0" y="18000"/>
                  </a:lnTo>
                  <a:lnTo>
                    <a:pt x="18" y="18957"/>
                  </a:lnTo>
                  <a:lnTo>
                    <a:pt x="67" y="19817"/>
                  </a:lnTo>
                  <a:lnTo>
                    <a:pt x="144" y="20545"/>
                  </a:lnTo>
                  <a:lnTo>
                    <a:pt x="244" y="21108"/>
                  </a:lnTo>
                  <a:lnTo>
                    <a:pt x="362" y="21471"/>
                  </a:lnTo>
                  <a:lnTo>
                    <a:pt x="493" y="21600"/>
                  </a:lnTo>
                  <a:lnTo>
                    <a:pt x="21107" y="21600"/>
                  </a:lnTo>
                  <a:lnTo>
                    <a:pt x="21238" y="21471"/>
                  </a:lnTo>
                  <a:lnTo>
                    <a:pt x="21356" y="21108"/>
                  </a:lnTo>
                  <a:lnTo>
                    <a:pt x="21455" y="20545"/>
                  </a:lnTo>
                  <a:lnTo>
                    <a:pt x="21533" y="19817"/>
                  </a:lnTo>
                  <a:lnTo>
                    <a:pt x="21582" y="18957"/>
                  </a:lnTo>
                  <a:lnTo>
                    <a:pt x="21600" y="18000"/>
                  </a:lnTo>
                  <a:lnTo>
                    <a:pt x="21600" y="3600"/>
                  </a:lnTo>
                  <a:lnTo>
                    <a:pt x="21582" y="2643"/>
                  </a:lnTo>
                  <a:lnTo>
                    <a:pt x="21533" y="1783"/>
                  </a:lnTo>
                  <a:lnTo>
                    <a:pt x="21455" y="1055"/>
                  </a:lnTo>
                  <a:lnTo>
                    <a:pt x="21356" y="492"/>
                  </a:lnTo>
                  <a:lnTo>
                    <a:pt x="21238" y="129"/>
                  </a:lnTo>
                  <a:lnTo>
                    <a:pt x="21107" y="0"/>
                  </a:lnTo>
                  <a:close/>
                </a:path>
              </a:pathLst>
            </a:custGeom>
            <a:solidFill>
              <a:srgbClr val="4F81B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59" name="object 4"/>
            <p:cNvSpPr/>
            <p:nvPr/>
          </p:nvSpPr>
          <p:spPr>
            <a:xfrm>
              <a:off x="0" y="0"/>
              <a:ext cx="8069789" cy="1105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lnTo>
                    <a:pt x="18" y="2643"/>
                  </a:lnTo>
                  <a:lnTo>
                    <a:pt x="67" y="1783"/>
                  </a:lnTo>
                  <a:lnTo>
                    <a:pt x="144" y="1055"/>
                  </a:lnTo>
                  <a:lnTo>
                    <a:pt x="244" y="492"/>
                  </a:lnTo>
                  <a:lnTo>
                    <a:pt x="362" y="129"/>
                  </a:lnTo>
                  <a:lnTo>
                    <a:pt x="493" y="0"/>
                  </a:lnTo>
                  <a:lnTo>
                    <a:pt x="21107" y="0"/>
                  </a:lnTo>
                  <a:lnTo>
                    <a:pt x="21238" y="129"/>
                  </a:lnTo>
                  <a:lnTo>
                    <a:pt x="21356" y="492"/>
                  </a:lnTo>
                  <a:lnTo>
                    <a:pt x="21455" y="1055"/>
                  </a:lnTo>
                  <a:lnTo>
                    <a:pt x="21533" y="1783"/>
                  </a:lnTo>
                  <a:lnTo>
                    <a:pt x="21582" y="2643"/>
                  </a:lnTo>
                  <a:lnTo>
                    <a:pt x="21600" y="3600"/>
                  </a:lnTo>
                  <a:lnTo>
                    <a:pt x="21600" y="18000"/>
                  </a:lnTo>
                  <a:lnTo>
                    <a:pt x="21582" y="18957"/>
                  </a:lnTo>
                  <a:lnTo>
                    <a:pt x="21533" y="19817"/>
                  </a:lnTo>
                  <a:lnTo>
                    <a:pt x="21455" y="20545"/>
                  </a:lnTo>
                  <a:lnTo>
                    <a:pt x="21356" y="21108"/>
                  </a:lnTo>
                  <a:lnTo>
                    <a:pt x="21238" y="21471"/>
                  </a:lnTo>
                  <a:lnTo>
                    <a:pt x="21107" y="21600"/>
                  </a:lnTo>
                  <a:lnTo>
                    <a:pt x="493" y="21600"/>
                  </a:lnTo>
                  <a:lnTo>
                    <a:pt x="362" y="21471"/>
                  </a:lnTo>
                  <a:lnTo>
                    <a:pt x="244" y="21108"/>
                  </a:lnTo>
                  <a:lnTo>
                    <a:pt x="144" y="20545"/>
                  </a:lnTo>
                  <a:lnTo>
                    <a:pt x="67" y="19817"/>
                  </a:lnTo>
                  <a:lnTo>
                    <a:pt x="18" y="18957"/>
                  </a:lnTo>
                  <a:lnTo>
                    <a:pt x="0" y="18000"/>
                  </a:lnTo>
                  <a:lnTo>
                    <a:pt x="0" y="3600"/>
                  </a:lnTo>
                  <a:close/>
                </a:path>
              </a:pathLst>
            </a:custGeom>
            <a:noFill/>
            <a:ln w="25908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61" name="object 5"/>
          <p:cNvSpPr txBox="1"/>
          <p:nvPr>
            <p:ph type="title"/>
          </p:nvPr>
        </p:nvSpPr>
        <p:spPr>
          <a:xfrm>
            <a:off x="678585" y="403606"/>
            <a:ext cx="3313431" cy="742316"/>
          </a:xfrm>
          <a:prstGeom prst="rect">
            <a:avLst/>
          </a:prstGeom>
        </p:spPr>
        <p:txBody>
          <a:bodyPr/>
          <a:lstStyle>
            <a:lvl1pPr indent="12700">
              <a:spcBef>
                <a:spcPts val="100"/>
              </a:spcBef>
              <a:defRPr spc="-99" sz="4700">
                <a:solidFill>
                  <a:srgbClr val="FFFFFF"/>
                </a:solidFill>
              </a:defRPr>
            </a:lvl1pPr>
          </a:lstStyle>
          <a:p>
            <a:pPr/>
            <a:r>
              <a:t>Epidemiology</a:t>
            </a:r>
          </a:p>
        </p:txBody>
      </p:sp>
      <p:grpSp>
        <p:nvGrpSpPr>
          <p:cNvPr id="165" name="object 14"/>
          <p:cNvGrpSpPr/>
          <p:nvPr/>
        </p:nvGrpSpPr>
        <p:grpSpPr>
          <a:xfrm>
            <a:off x="6084377" y="101999"/>
            <a:ext cx="3208972" cy="4069457"/>
            <a:chOff x="0" y="0"/>
            <a:chExt cx="3208971" cy="4069456"/>
          </a:xfrm>
        </p:grpSpPr>
        <p:sp>
          <p:nvSpPr>
            <p:cNvPr id="162" name="object 15"/>
            <p:cNvSpPr/>
            <p:nvPr/>
          </p:nvSpPr>
          <p:spPr>
            <a:xfrm>
              <a:off x="0" y="0"/>
              <a:ext cx="3208972" cy="4069457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63" name="object 16"/>
            <p:cNvSpPr/>
            <p:nvPr/>
          </p:nvSpPr>
          <p:spPr>
            <a:xfrm>
              <a:off x="260958" y="261272"/>
              <a:ext cx="2687056" cy="3546913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64" name="object 17"/>
            <p:cNvSpPr/>
            <p:nvPr/>
          </p:nvSpPr>
          <p:spPr>
            <a:xfrm>
              <a:off x="219399" y="219713"/>
              <a:ext cx="2770175" cy="3630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809" y="0"/>
                  </a:moveTo>
                  <a:lnTo>
                    <a:pt x="21600" y="0"/>
                  </a:lnTo>
                  <a:lnTo>
                    <a:pt x="21600" y="18694"/>
                  </a:lnTo>
                  <a:lnTo>
                    <a:pt x="21581" y="18986"/>
                  </a:lnTo>
                  <a:lnTo>
                    <a:pt x="21524" y="19275"/>
                  </a:lnTo>
                  <a:lnTo>
                    <a:pt x="21429" y="19554"/>
                  </a:lnTo>
                  <a:lnTo>
                    <a:pt x="21301" y="19821"/>
                  </a:lnTo>
                  <a:lnTo>
                    <a:pt x="21139" y="20076"/>
                  </a:lnTo>
                  <a:lnTo>
                    <a:pt x="20948" y="20317"/>
                  </a:lnTo>
                  <a:lnTo>
                    <a:pt x="20729" y="20539"/>
                  </a:lnTo>
                  <a:lnTo>
                    <a:pt x="20484" y="20748"/>
                  </a:lnTo>
                  <a:lnTo>
                    <a:pt x="20210" y="20936"/>
                  </a:lnTo>
                  <a:lnTo>
                    <a:pt x="19918" y="21103"/>
                  </a:lnTo>
                  <a:lnTo>
                    <a:pt x="19604" y="21248"/>
                  </a:lnTo>
                  <a:lnTo>
                    <a:pt x="19269" y="21372"/>
                  </a:lnTo>
                  <a:lnTo>
                    <a:pt x="18919" y="21469"/>
                  </a:lnTo>
                  <a:lnTo>
                    <a:pt x="18553" y="21542"/>
                  </a:lnTo>
                  <a:lnTo>
                    <a:pt x="18174" y="21586"/>
                  </a:lnTo>
                  <a:lnTo>
                    <a:pt x="17791" y="21600"/>
                  </a:lnTo>
                  <a:lnTo>
                    <a:pt x="0" y="21600"/>
                  </a:lnTo>
                  <a:lnTo>
                    <a:pt x="0" y="2906"/>
                  </a:lnTo>
                  <a:lnTo>
                    <a:pt x="19" y="2614"/>
                  </a:lnTo>
                  <a:lnTo>
                    <a:pt x="76" y="2325"/>
                  </a:lnTo>
                  <a:lnTo>
                    <a:pt x="171" y="2046"/>
                  </a:lnTo>
                  <a:lnTo>
                    <a:pt x="299" y="1779"/>
                  </a:lnTo>
                  <a:lnTo>
                    <a:pt x="461" y="1524"/>
                  </a:lnTo>
                  <a:lnTo>
                    <a:pt x="652" y="1283"/>
                  </a:lnTo>
                  <a:lnTo>
                    <a:pt x="872" y="1060"/>
                  </a:lnTo>
                  <a:lnTo>
                    <a:pt x="1119" y="854"/>
                  </a:lnTo>
                  <a:lnTo>
                    <a:pt x="1388" y="665"/>
                  </a:lnTo>
                  <a:lnTo>
                    <a:pt x="1682" y="497"/>
                  </a:lnTo>
                  <a:lnTo>
                    <a:pt x="1996" y="352"/>
                  </a:lnTo>
                  <a:lnTo>
                    <a:pt x="2331" y="228"/>
                  </a:lnTo>
                  <a:lnTo>
                    <a:pt x="2681" y="131"/>
                  </a:lnTo>
                  <a:lnTo>
                    <a:pt x="3047" y="58"/>
                  </a:lnTo>
                  <a:lnTo>
                    <a:pt x="3426" y="14"/>
                  </a:lnTo>
                  <a:lnTo>
                    <a:pt x="3809" y="0"/>
                  </a:lnTo>
                  <a:close/>
                </a:path>
              </a:pathLst>
            </a:custGeom>
            <a:noFill/>
            <a:ln w="88392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pic>
        <p:nvPicPr>
          <p:cNvPr id="166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40605" y="2508050"/>
            <a:ext cx="6501860" cy="35025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Diagnosis of Substance Use Disorders"/>
          <p:cNvSpPr txBox="1"/>
          <p:nvPr>
            <p:ph type="title"/>
          </p:nvPr>
        </p:nvSpPr>
        <p:spPr>
          <a:xfrm>
            <a:off x="1722822" y="370911"/>
            <a:ext cx="5698356" cy="1193114"/>
          </a:xfrm>
          <a:prstGeom prst="rect">
            <a:avLst/>
          </a:prstGeom>
        </p:spPr>
        <p:txBody>
          <a:bodyPr/>
          <a:lstStyle/>
          <a:p>
            <a:pPr/>
            <a:r>
              <a:t>Diagnosis of Substance Use Disorders </a:t>
            </a:r>
          </a:p>
        </p:txBody>
      </p:sp>
      <p:pic>
        <p:nvPicPr>
          <p:cNvPr id="16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3854" y="2125538"/>
            <a:ext cx="8524365" cy="45455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object 6"/>
          <p:cNvGrpSpPr/>
          <p:nvPr/>
        </p:nvGrpSpPr>
        <p:grpSpPr>
          <a:xfrm>
            <a:off x="232410" y="298018"/>
            <a:ext cx="2522450" cy="6339688"/>
            <a:chOff x="0" y="0"/>
            <a:chExt cx="2522449" cy="6339687"/>
          </a:xfrm>
        </p:grpSpPr>
        <p:sp>
          <p:nvSpPr>
            <p:cNvPr id="171" name="object 7"/>
            <p:cNvSpPr/>
            <p:nvPr/>
          </p:nvSpPr>
          <p:spPr>
            <a:xfrm>
              <a:off x="0" y="0"/>
              <a:ext cx="2522450" cy="6339688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2" name="object 8"/>
            <p:cNvSpPr/>
            <p:nvPr/>
          </p:nvSpPr>
          <p:spPr>
            <a:xfrm>
              <a:off x="0" y="0"/>
              <a:ext cx="2522450" cy="63396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432"/>
                  </a:moveTo>
                  <a:lnTo>
                    <a:pt x="21" y="1276"/>
                  </a:lnTo>
                  <a:lnTo>
                    <a:pt x="83" y="1125"/>
                  </a:lnTo>
                  <a:lnTo>
                    <a:pt x="184" y="980"/>
                  </a:lnTo>
                  <a:lnTo>
                    <a:pt x="320" y="841"/>
                  </a:lnTo>
                  <a:lnTo>
                    <a:pt x="492" y="709"/>
                  </a:lnTo>
                  <a:lnTo>
                    <a:pt x="695" y="586"/>
                  </a:lnTo>
                  <a:lnTo>
                    <a:pt x="927" y="473"/>
                  </a:lnTo>
                  <a:lnTo>
                    <a:pt x="1188" y="369"/>
                  </a:lnTo>
                  <a:lnTo>
                    <a:pt x="1474" y="276"/>
                  </a:lnTo>
                  <a:lnTo>
                    <a:pt x="1783" y="196"/>
                  </a:lnTo>
                  <a:lnTo>
                    <a:pt x="2113" y="127"/>
                  </a:lnTo>
                  <a:lnTo>
                    <a:pt x="2462" y="73"/>
                  </a:lnTo>
                  <a:lnTo>
                    <a:pt x="2828" y="33"/>
                  </a:lnTo>
                  <a:lnTo>
                    <a:pt x="3208" y="8"/>
                  </a:lnTo>
                  <a:lnTo>
                    <a:pt x="3600" y="0"/>
                  </a:lnTo>
                  <a:lnTo>
                    <a:pt x="18000" y="0"/>
                  </a:lnTo>
                  <a:lnTo>
                    <a:pt x="18392" y="8"/>
                  </a:lnTo>
                  <a:lnTo>
                    <a:pt x="18772" y="33"/>
                  </a:lnTo>
                  <a:lnTo>
                    <a:pt x="19138" y="73"/>
                  </a:lnTo>
                  <a:lnTo>
                    <a:pt x="19487" y="127"/>
                  </a:lnTo>
                  <a:lnTo>
                    <a:pt x="19817" y="196"/>
                  </a:lnTo>
                  <a:lnTo>
                    <a:pt x="20126" y="276"/>
                  </a:lnTo>
                  <a:lnTo>
                    <a:pt x="20412" y="369"/>
                  </a:lnTo>
                  <a:lnTo>
                    <a:pt x="20673" y="473"/>
                  </a:lnTo>
                  <a:lnTo>
                    <a:pt x="20905" y="586"/>
                  </a:lnTo>
                  <a:lnTo>
                    <a:pt x="21109" y="709"/>
                  </a:lnTo>
                  <a:lnTo>
                    <a:pt x="21280" y="841"/>
                  </a:lnTo>
                  <a:lnTo>
                    <a:pt x="21416" y="980"/>
                  </a:lnTo>
                  <a:lnTo>
                    <a:pt x="21517" y="1125"/>
                  </a:lnTo>
                  <a:lnTo>
                    <a:pt x="21579" y="1276"/>
                  </a:lnTo>
                  <a:lnTo>
                    <a:pt x="21600" y="1432"/>
                  </a:lnTo>
                  <a:lnTo>
                    <a:pt x="21600" y="20168"/>
                  </a:lnTo>
                  <a:lnTo>
                    <a:pt x="21579" y="20324"/>
                  </a:lnTo>
                  <a:lnTo>
                    <a:pt x="21517" y="20475"/>
                  </a:lnTo>
                  <a:lnTo>
                    <a:pt x="21416" y="20620"/>
                  </a:lnTo>
                  <a:lnTo>
                    <a:pt x="21280" y="20759"/>
                  </a:lnTo>
                  <a:lnTo>
                    <a:pt x="21109" y="20891"/>
                  </a:lnTo>
                  <a:lnTo>
                    <a:pt x="20905" y="21014"/>
                  </a:lnTo>
                  <a:lnTo>
                    <a:pt x="20673" y="21127"/>
                  </a:lnTo>
                  <a:lnTo>
                    <a:pt x="20412" y="21231"/>
                  </a:lnTo>
                  <a:lnTo>
                    <a:pt x="20126" y="21324"/>
                  </a:lnTo>
                  <a:lnTo>
                    <a:pt x="19817" y="21404"/>
                  </a:lnTo>
                  <a:lnTo>
                    <a:pt x="19487" y="21473"/>
                  </a:lnTo>
                  <a:lnTo>
                    <a:pt x="19138" y="21527"/>
                  </a:lnTo>
                  <a:lnTo>
                    <a:pt x="18772" y="21567"/>
                  </a:lnTo>
                  <a:lnTo>
                    <a:pt x="18392" y="21592"/>
                  </a:lnTo>
                  <a:lnTo>
                    <a:pt x="18000" y="21600"/>
                  </a:lnTo>
                  <a:lnTo>
                    <a:pt x="3600" y="21600"/>
                  </a:lnTo>
                  <a:lnTo>
                    <a:pt x="3208" y="21592"/>
                  </a:lnTo>
                  <a:lnTo>
                    <a:pt x="2828" y="21567"/>
                  </a:lnTo>
                  <a:lnTo>
                    <a:pt x="2462" y="21527"/>
                  </a:lnTo>
                  <a:lnTo>
                    <a:pt x="2113" y="21473"/>
                  </a:lnTo>
                  <a:lnTo>
                    <a:pt x="1783" y="21404"/>
                  </a:lnTo>
                  <a:lnTo>
                    <a:pt x="1474" y="21324"/>
                  </a:lnTo>
                  <a:lnTo>
                    <a:pt x="1188" y="21231"/>
                  </a:lnTo>
                  <a:lnTo>
                    <a:pt x="927" y="21127"/>
                  </a:lnTo>
                  <a:lnTo>
                    <a:pt x="695" y="21014"/>
                  </a:lnTo>
                  <a:lnTo>
                    <a:pt x="492" y="20891"/>
                  </a:lnTo>
                  <a:lnTo>
                    <a:pt x="320" y="20759"/>
                  </a:lnTo>
                  <a:lnTo>
                    <a:pt x="184" y="20620"/>
                  </a:lnTo>
                  <a:lnTo>
                    <a:pt x="83" y="20475"/>
                  </a:lnTo>
                  <a:lnTo>
                    <a:pt x="21" y="20324"/>
                  </a:lnTo>
                  <a:lnTo>
                    <a:pt x="0" y="20168"/>
                  </a:lnTo>
                  <a:lnTo>
                    <a:pt x="0" y="1432"/>
                  </a:lnTo>
                  <a:close/>
                </a:path>
              </a:pathLst>
            </a:custGeom>
            <a:noFill/>
            <a:ln w="25908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74" name="object 9"/>
          <p:cNvSpPr txBox="1"/>
          <p:nvPr/>
        </p:nvSpPr>
        <p:spPr>
          <a:xfrm>
            <a:off x="482904" y="3014472"/>
            <a:ext cx="2070101" cy="87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12090" marR="5080" indent="-200026">
              <a:lnSpc>
                <a:spcPts val="3400"/>
              </a:lnSpc>
              <a:spcBef>
                <a:spcPts val="400"/>
              </a:spcBef>
              <a:defRPr b="1" spc="-10" sz="3100"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pPr>
            <a:r>
              <a:t>Depende</a:t>
            </a:r>
            <a:r>
              <a:rPr spc="-20"/>
              <a:t>n</a:t>
            </a:r>
            <a:r>
              <a:t>ce  </a:t>
            </a:r>
            <a:r>
              <a:rPr spc="-15"/>
              <a:t>syndrome</a:t>
            </a:r>
          </a:p>
        </p:txBody>
      </p:sp>
      <p:sp>
        <p:nvSpPr>
          <p:cNvPr id="175" name="a strong desire or sense of compulsion to take the substance;…"/>
          <p:cNvSpPr txBox="1"/>
          <p:nvPr/>
        </p:nvSpPr>
        <p:spPr>
          <a:xfrm>
            <a:off x="3351525" y="831720"/>
            <a:ext cx="5131065" cy="5194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67894" indent="-467894">
              <a:buSzPct val="100000"/>
              <a:buAutoNum type="alphaLcParenBoth" startAt="1"/>
              <a:defRPr sz="2800"/>
            </a:pPr>
            <a:r>
              <a:t>a strong desire or sense of compulsion to take the substance; </a:t>
            </a:r>
          </a:p>
          <a:p>
            <a:pPr marL="467894" indent="-467894">
              <a:buSzPct val="100000"/>
              <a:buAutoNum type="alphaLcParenBoth" startAt="1"/>
              <a:defRPr sz="2800"/>
            </a:pPr>
            <a:r>
              <a:t>difficulties in controlling substance-taking behaviour </a:t>
            </a:r>
          </a:p>
          <a:p>
            <a:pPr>
              <a:defRPr sz="2800"/>
            </a:pPr>
            <a:r>
              <a:t>(c) a physiological withdrawal state </a:t>
            </a:r>
          </a:p>
          <a:p>
            <a:pPr>
              <a:defRPr sz="2800"/>
            </a:pPr>
            <a:r>
              <a:t>(d) evidence of tolerance,  </a:t>
            </a:r>
          </a:p>
          <a:p>
            <a:pPr>
              <a:defRPr sz="2800"/>
            </a:pPr>
            <a:r>
              <a:t>(e) progressive neglect of alternative pleasures or interests </a:t>
            </a:r>
          </a:p>
          <a:p>
            <a:pPr>
              <a:defRPr sz="2800"/>
            </a:pPr>
            <a:r>
              <a:t>(f) persisting with substance use despite clear evidence of overtly harmful consequences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object 2"/>
          <p:cNvGrpSpPr/>
          <p:nvPr/>
        </p:nvGrpSpPr>
        <p:grpSpPr>
          <a:xfrm>
            <a:off x="229361" y="282700"/>
            <a:ext cx="8686801" cy="1127762"/>
            <a:chOff x="0" y="0"/>
            <a:chExt cx="8686800" cy="1127760"/>
          </a:xfrm>
        </p:grpSpPr>
        <p:sp>
          <p:nvSpPr>
            <p:cNvPr id="177" name="object 3"/>
            <p:cNvSpPr/>
            <p:nvPr/>
          </p:nvSpPr>
          <p:spPr>
            <a:xfrm>
              <a:off x="0" y="0"/>
              <a:ext cx="8686800" cy="1127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133" y="0"/>
                  </a:moveTo>
                  <a:lnTo>
                    <a:pt x="467" y="0"/>
                  </a:lnTo>
                  <a:lnTo>
                    <a:pt x="343" y="129"/>
                  </a:lnTo>
                  <a:lnTo>
                    <a:pt x="231" y="492"/>
                  </a:lnTo>
                  <a:lnTo>
                    <a:pt x="137" y="1055"/>
                  </a:lnTo>
                  <a:lnTo>
                    <a:pt x="64" y="1783"/>
                  </a:lnTo>
                  <a:lnTo>
                    <a:pt x="17" y="2643"/>
                  </a:lnTo>
                  <a:lnTo>
                    <a:pt x="0" y="3600"/>
                  </a:lnTo>
                  <a:lnTo>
                    <a:pt x="0" y="18000"/>
                  </a:lnTo>
                  <a:lnTo>
                    <a:pt x="17" y="18957"/>
                  </a:lnTo>
                  <a:lnTo>
                    <a:pt x="64" y="19817"/>
                  </a:lnTo>
                  <a:lnTo>
                    <a:pt x="137" y="20545"/>
                  </a:lnTo>
                  <a:lnTo>
                    <a:pt x="231" y="21108"/>
                  </a:lnTo>
                  <a:lnTo>
                    <a:pt x="343" y="21471"/>
                  </a:lnTo>
                  <a:lnTo>
                    <a:pt x="467" y="21600"/>
                  </a:lnTo>
                  <a:lnTo>
                    <a:pt x="21133" y="21600"/>
                  </a:lnTo>
                  <a:lnTo>
                    <a:pt x="21257" y="21471"/>
                  </a:lnTo>
                  <a:lnTo>
                    <a:pt x="21368" y="21108"/>
                  </a:lnTo>
                  <a:lnTo>
                    <a:pt x="21463" y="20545"/>
                  </a:lnTo>
                  <a:lnTo>
                    <a:pt x="21536" y="19817"/>
                  </a:lnTo>
                  <a:lnTo>
                    <a:pt x="21583" y="18957"/>
                  </a:lnTo>
                  <a:lnTo>
                    <a:pt x="21600" y="18000"/>
                  </a:lnTo>
                  <a:lnTo>
                    <a:pt x="21600" y="3600"/>
                  </a:lnTo>
                  <a:lnTo>
                    <a:pt x="21583" y="2643"/>
                  </a:lnTo>
                  <a:lnTo>
                    <a:pt x="21536" y="1783"/>
                  </a:lnTo>
                  <a:lnTo>
                    <a:pt x="21463" y="1055"/>
                  </a:lnTo>
                  <a:lnTo>
                    <a:pt x="21368" y="492"/>
                  </a:lnTo>
                  <a:lnTo>
                    <a:pt x="21257" y="129"/>
                  </a:lnTo>
                  <a:lnTo>
                    <a:pt x="21133" y="0"/>
                  </a:lnTo>
                  <a:close/>
                </a:path>
              </a:pathLst>
            </a:custGeom>
            <a:solidFill>
              <a:srgbClr val="4F81B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8" name="object 4"/>
            <p:cNvSpPr/>
            <p:nvPr/>
          </p:nvSpPr>
          <p:spPr>
            <a:xfrm>
              <a:off x="0" y="0"/>
              <a:ext cx="8686800" cy="1127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lnTo>
                    <a:pt x="17" y="2643"/>
                  </a:lnTo>
                  <a:lnTo>
                    <a:pt x="64" y="1783"/>
                  </a:lnTo>
                  <a:lnTo>
                    <a:pt x="137" y="1055"/>
                  </a:lnTo>
                  <a:lnTo>
                    <a:pt x="231" y="492"/>
                  </a:lnTo>
                  <a:lnTo>
                    <a:pt x="343" y="129"/>
                  </a:lnTo>
                  <a:lnTo>
                    <a:pt x="467" y="0"/>
                  </a:lnTo>
                  <a:lnTo>
                    <a:pt x="21133" y="0"/>
                  </a:lnTo>
                  <a:lnTo>
                    <a:pt x="21257" y="129"/>
                  </a:lnTo>
                  <a:lnTo>
                    <a:pt x="21368" y="492"/>
                  </a:lnTo>
                  <a:lnTo>
                    <a:pt x="21463" y="1055"/>
                  </a:lnTo>
                  <a:lnTo>
                    <a:pt x="21536" y="1783"/>
                  </a:lnTo>
                  <a:lnTo>
                    <a:pt x="21583" y="2643"/>
                  </a:lnTo>
                  <a:lnTo>
                    <a:pt x="21600" y="3600"/>
                  </a:lnTo>
                  <a:lnTo>
                    <a:pt x="21600" y="18000"/>
                  </a:lnTo>
                  <a:lnTo>
                    <a:pt x="21583" y="18957"/>
                  </a:lnTo>
                  <a:lnTo>
                    <a:pt x="21536" y="19817"/>
                  </a:lnTo>
                  <a:lnTo>
                    <a:pt x="21463" y="20545"/>
                  </a:lnTo>
                  <a:lnTo>
                    <a:pt x="21368" y="21108"/>
                  </a:lnTo>
                  <a:lnTo>
                    <a:pt x="21257" y="21471"/>
                  </a:lnTo>
                  <a:lnTo>
                    <a:pt x="21133" y="21600"/>
                  </a:lnTo>
                  <a:lnTo>
                    <a:pt x="467" y="21600"/>
                  </a:lnTo>
                  <a:lnTo>
                    <a:pt x="343" y="21471"/>
                  </a:lnTo>
                  <a:lnTo>
                    <a:pt x="231" y="21108"/>
                  </a:lnTo>
                  <a:lnTo>
                    <a:pt x="137" y="20545"/>
                  </a:lnTo>
                  <a:lnTo>
                    <a:pt x="64" y="19817"/>
                  </a:lnTo>
                  <a:lnTo>
                    <a:pt x="17" y="18957"/>
                  </a:lnTo>
                  <a:lnTo>
                    <a:pt x="0" y="18000"/>
                  </a:lnTo>
                  <a:lnTo>
                    <a:pt x="0" y="3600"/>
                  </a:lnTo>
                  <a:close/>
                </a:path>
              </a:pathLst>
            </a:custGeom>
            <a:noFill/>
            <a:ln w="25908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80" name="object 5"/>
          <p:cNvSpPr txBox="1"/>
          <p:nvPr>
            <p:ph type="title"/>
          </p:nvPr>
        </p:nvSpPr>
        <p:spPr>
          <a:xfrm>
            <a:off x="449985" y="403606"/>
            <a:ext cx="5877562" cy="742316"/>
          </a:xfrm>
          <a:prstGeom prst="rect">
            <a:avLst/>
          </a:prstGeom>
        </p:spPr>
        <p:txBody>
          <a:bodyPr/>
          <a:lstStyle>
            <a:lvl1pPr indent="12700">
              <a:spcBef>
                <a:spcPts val="100"/>
              </a:spcBef>
              <a:defRPr spc="-99" sz="4700">
                <a:solidFill>
                  <a:srgbClr val="FFFFFF"/>
                </a:solidFill>
              </a:defRPr>
            </a:lvl1pPr>
          </a:lstStyle>
          <a:p>
            <a:pPr/>
            <a:r>
              <a:t>Causes of substance use</a:t>
            </a:r>
          </a:p>
        </p:txBody>
      </p:sp>
      <p:grpSp>
        <p:nvGrpSpPr>
          <p:cNvPr id="187" name="object 6"/>
          <p:cNvGrpSpPr/>
          <p:nvPr/>
        </p:nvGrpSpPr>
        <p:grpSpPr>
          <a:xfrm>
            <a:off x="270429" y="1643494"/>
            <a:ext cx="8603450" cy="4978068"/>
            <a:chOff x="0" y="0"/>
            <a:chExt cx="8603448" cy="4978067"/>
          </a:xfrm>
        </p:grpSpPr>
        <p:sp>
          <p:nvSpPr>
            <p:cNvPr id="181" name="object 7"/>
            <p:cNvSpPr/>
            <p:nvPr/>
          </p:nvSpPr>
          <p:spPr>
            <a:xfrm>
              <a:off x="0" y="0"/>
              <a:ext cx="8603449" cy="813131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82" name="object 8"/>
            <p:cNvSpPr/>
            <p:nvPr/>
          </p:nvSpPr>
          <p:spPr>
            <a:xfrm>
              <a:off x="0" y="832135"/>
              <a:ext cx="8603449" cy="814470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83" name="object 9"/>
            <p:cNvSpPr/>
            <p:nvPr/>
          </p:nvSpPr>
          <p:spPr>
            <a:xfrm>
              <a:off x="0" y="1664239"/>
              <a:ext cx="8603449" cy="814470"/>
            </a:xfrm>
            <a:prstGeom prst="rect">
              <a:avLst/>
            </a:prstGeom>
            <a:blipFill rotWithShape="1">
              <a:blip r:embed="rId4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84" name="object 10"/>
            <p:cNvSpPr/>
            <p:nvPr/>
          </p:nvSpPr>
          <p:spPr>
            <a:xfrm>
              <a:off x="0" y="2497867"/>
              <a:ext cx="8603449" cy="814470"/>
            </a:xfrm>
            <a:prstGeom prst="rect">
              <a:avLst/>
            </a:prstGeom>
            <a:blipFill rotWithShape="1">
              <a:blip r:embed="rId5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85" name="object 11"/>
            <p:cNvSpPr/>
            <p:nvPr/>
          </p:nvSpPr>
          <p:spPr>
            <a:xfrm>
              <a:off x="0" y="3329971"/>
              <a:ext cx="8603449" cy="814470"/>
            </a:xfrm>
            <a:prstGeom prst="rect">
              <a:avLst/>
            </a:prstGeom>
            <a:blipFill rotWithShape="1">
              <a:blip r:embed="rId4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86" name="object 12"/>
            <p:cNvSpPr/>
            <p:nvPr/>
          </p:nvSpPr>
          <p:spPr>
            <a:xfrm>
              <a:off x="0" y="4163598"/>
              <a:ext cx="8603449" cy="814470"/>
            </a:xfrm>
            <a:prstGeom prst="rect">
              <a:avLst/>
            </a:prstGeom>
            <a:blipFill rotWithShape="1">
              <a:blip r:embed="rId6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88" name="object 13"/>
          <p:cNvSpPr txBox="1"/>
          <p:nvPr/>
        </p:nvSpPr>
        <p:spPr>
          <a:xfrm>
            <a:off x="446632" y="1749169"/>
            <a:ext cx="7082792" cy="4552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pc="-20" sz="3100">
                <a:latin typeface="Carlito"/>
                <a:ea typeface="Carlito"/>
                <a:cs typeface="Carlito"/>
                <a:sym typeface="Carlito"/>
              </a:defRPr>
            </a:pPr>
            <a:r>
              <a:t>Psychological </a:t>
            </a:r>
            <a:r>
              <a:rPr spc="-5"/>
              <a:t>– rewarding expectations </a:t>
            </a:r>
          </a:p>
          <a:p>
            <a:pPr>
              <a:defRPr sz="2300">
                <a:latin typeface="Carlito"/>
                <a:ea typeface="Carlito"/>
                <a:cs typeface="Carlito"/>
                <a:sym typeface="Carlito"/>
              </a:defRPr>
            </a:pPr>
          </a:p>
          <a:p>
            <a:pPr indent="12700">
              <a:defRPr spc="-10" sz="3100">
                <a:latin typeface="Carlito"/>
                <a:ea typeface="Carlito"/>
                <a:cs typeface="Carlito"/>
                <a:sym typeface="Carlito"/>
              </a:defRPr>
            </a:pPr>
            <a:r>
              <a:t>Stress</a:t>
            </a:r>
          </a:p>
          <a:p>
            <a:pPr indent="12700">
              <a:defRPr spc="-10" sz="3100">
                <a:latin typeface="Carlito"/>
                <a:ea typeface="Carlito"/>
                <a:cs typeface="Carlito"/>
                <a:sym typeface="Carlito"/>
              </a:defRPr>
            </a:pPr>
          </a:p>
          <a:p>
            <a:pPr marR="1311275" indent="12700">
              <a:lnSpc>
                <a:spcPct val="176300"/>
              </a:lnSpc>
              <a:tabLst>
                <a:tab pos="2717800" algn="l"/>
              </a:tabLst>
              <a:defRPr spc="-20" sz="3100">
                <a:latin typeface="Carlito"/>
                <a:ea typeface="Carlito"/>
                <a:cs typeface="Carlito"/>
                <a:sym typeface="Carlito"/>
              </a:defRPr>
            </a:pPr>
            <a:r>
              <a:t>Environmental</a:t>
            </a:r>
            <a:r>
              <a:rPr spc="15"/>
              <a:t> </a:t>
            </a:r>
            <a:r>
              <a:rPr spc="-5"/>
              <a:t>-	</a:t>
            </a:r>
            <a:r>
              <a:rPr spc="-15"/>
              <a:t>social, religious </a:t>
            </a:r>
            <a:r>
              <a:rPr spc="-10"/>
              <a:t>Biological </a:t>
            </a:r>
            <a:r>
              <a:rPr spc="-5"/>
              <a:t>–</a:t>
            </a:r>
            <a:r>
              <a:rPr spc="45"/>
              <a:t> </a:t>
            </a:r>
            <a:r>
              <a:rPr spc="-10"/>
              <a:t>genetic (60%)</a:t>
            </a:r>
            <a:endParaRPr spc="-10"/>
          </a:p>
          <a:p>
            <a:pPr marR="1311275" indent="12700">
              <a:lnSpc>
                <a:spcPct val="176300"/>
              </a:lnSpc>
              <a:tabLst>
                <a:tab pos="2717800" algn="l"/>
              </a:tabLst>
              <a:defRPr spc="-20" sz="3100">
                <a:latin typeface="Carlito"/>
                <a:ea typeface="Carlito"/>
                <a:cs typeface="Carlito"/>
                <a:sym typeface="Carlito"/>
              </a:defRPr>
            </a:pPr>
            <a:r>
              <a:rPr spc="-10"/>
              <a:t>Personality characteristics </a:t>
            </a:r>
          </a:p>
          <a:p>
            <a:pPr indent="12700">
              <a:defRPr spc="-20" sz="3100">
                <a:latin typeface="Carlito"/>
                <a:ea typeface="Carlito"/>
                <a:cs typeface="Carlito"/>
                <a:sym typeface="Carlito"/>
              </a:defRPr>
            </a:pPr>
            <a:r>
              <a:t>Psychiatric</a:t>
            </a:r>
            <a:r>
              <a:rPr spc="10"/>
              <a:t> </a:t>
            </a:r>
            <a:r>
              <a:rPr spc="-10"/>
              <a:t>illnesses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40559" y="208449"/>
            <a:ext cx="5462882" cy="62326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8885" y="525332"/>
            <a:ext cx="7926230" cy="58073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4663" y="448167"/>
            <a:ext cx="6992328" cy="59616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object 2"/>
          <p:cNvGrpSpPr/>
          <p:nvPr/>
        </p:nvGrpSpPr>
        <p:grpSpPr>
          <a:xfrm>
            <a:off x="491488" y="2518409"/>
            <a:ext cx="6673596" cy="2689861"/>
            <a:chOff x="0" y="0"/>
            <a:chExt cx="6673595" cy="2689860"/>
          </a:xfrm>
        </p:grpSpPr>
        <p:sp>
          <p:nvSpPr>
            <p:cNvPr id="196" name="object 3"/>
            <p:cNvSpPr/>
            <p:nvPr/>
          </p:nvSpPr>
          <p:spPr>
            <a:xfrm>
              <a:off x="2286000" y="1345946"/>
              <a:ext cx="1171449" cy="1"/>
            </a:xfrm>
            <a:prstGeom prst="line">
              <a:avLst/>
            </a:prstGeom>
            <a:noFill/>
            <a:ln w="25908" cap="flat">
              <a:solidFill>
                <a:srgbClr val="3C669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97" name="object 4"/>
            <p:cNvSpPr/>
            <p:nvPr/>
          </p:nvSpPr>
          <p:spPr>
            <a:xfrm>
              <a:off x="0" y="0"/>
              <a:ext cx="2688337" cy="2689861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98" name="object 5"/>
            <p:cNvSpPr/>
            <p:nvPr/>
          </p:nvSpPr>
          <p:spPr>
            <a:xfrm>
              <a:off x="0" y="0"/>
              <a:ext cx="2688337" cy="2689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7" y="10413"/>
                  </a:lnTo>
                  <a:lnTo>
                    <a:pt x="27" y="10029"/>
                  </a:lnTo>
                  <a:lnTo>
                    <a:pt x="61" y="9648"/>
                  </a:lnTo>
                  <a:lnTo>
                    <a:pt x="107" y="9272"/>
                  </a:lnTo>
                  <a:lnTo>
                    <a:pt x="167" y="8900"/>
                  </a:lnTo>
                  <a:lnTo>
                    <a:pt x="239" y="8532"/>
                  </a:lnTo>
                  <a:lnTo>
                    <a:pt x="323" y="8168"/>
                  </a:lnTo>
                  <a:lnTo>
                    <a:pt x="419" y="7810"/>
                  </a:lnTo>
                  <a:lnTo>
                    <a:pt x="528" y="7456"/>
                  </a:lnTo>
                  <a:lnTo>
                    <a:pt x="647" y="7108"/>
                  </a:lnTo>
                  <a:lnTo>
                    <a:pt x="779" y="6765"/>
                  </a:lnTo>
                  <a:lnTo>
                    <a:pt x="921" y="6428"/>
                  </a:lnTo>
                  <a:lnTo>
                    <a:pt x="1075" y="6097"/>
                  </a:lnTo>
                  <a:lnTo>
                    <a:pt x="1239" y="5772"/>
                  </a:lnTo>
                  <a:lnTo>
                    <a:pt x="1414" y="5454"/>
                  </a:lnTo>
                  <a:lnTo>
                    <a:pt x="1599" y="5142"/>
                  </a:lnTo>
                  <a:lnTo>
                    <a:pt x="1794" y="4837"/>
                  </a:lnTo>
                  <a:lnTo>
                    <a:pt x="1999" y="4539"/>
                  </a:lnTo>
                  <a:lnTo>
                    <a:pt x="2214" y="4248"/>
                  </a:lnTo>
                  <a:lnTo>
                    <a:pt x="2438" y="3965"/>
                  </a:lnTo>
                  <a:lnTo>
                    <a:pt x="2671" y="3690"/>
                  </a:lnTo>
                  <a:lnTo>
                    <a:pt x="2913" y="3422"/>
                  </a:lnTo>
                  <a:lnTo>
                    <a:pt x="3163" y="3163"/>
                  </a:lnTo>
                  <a:lnTo>
                    <a:pt x="3422" y="2912"/>
                  </a:lnTo>
                  <a:lnTo>
                    <a:pt x="3690" y="2671"/>
                  </a:lnTo>
                  <a:lnTo>
                    <a:pt x="3965" y="2437"/>
                  </a:lnTo>
                  <a:lnTo>
                    <a:pt x="4248" y="2214"/>
                  </a:lnTo>
                  <a:lnTo>
                    <a:pt x="4539" y="1999"/>
                  </a:lnTo>
                  <a:lnTo>
                    <a:pt x="4837" y="1794"/>
                  </a:lnTo>
                  <a:lnTo>
                    <a:pt x="5142" y="1599"/>
                  </a:lnTo>
                  <a:lnTo>
                    <a:pt x="5454" y="1414"/>
                  </a:lnTo>
                  <a:lnTo>
                    <a:pt x="5772" y="1239"/>
                  </a:lnTo>
                  <a:lnTo>
                    <a:pt x="6097" y="1075"/>
                  </a:lnTo>
                  <a:lnTo>
                    <a:pt x="6428" y="921"/>
                  </a:lnTo>
                  <a:lnTo>
                    <a:pt x="6765" y="779"/>
                  </a:lnTo>
                  <a:lnTo>
                    <a:pt x="7108" y="647"/>
                  </a:lnTo>
                  <a:lnTo>
                    <a:pt x="7456" y="527"/>
                  </a:lnTo>
                  <a:lnTo>
                    <a:pt x="7810" y="419"/>
                  </a:lnTo>
                  <a:lnTo>
                    <a:pt x="8169" y="323"/>
                  </a:lnTo>
                  <a:lnTo>
                    <a:pt x="8532" y="239"/>
                  </a:lnTo>
                  <a:lnTo>
                    <a:pt x="8900" y="167"/>
                  </a:lnTo>
                  <a:lnTo>
                    <a:pt x="9272" y="107"/>
                  </a:lnTo>
                  <a:lnTo>
                    <a:pt x="9648" y="61"/>
                  </a:lnTo>
                  <a:lnTo>
                    <a:pt x="10029" y="27"/>
                  </a:lnTo>
                  <a:lnTo>
                    <a:pt x="10413" y="7"/>
                  </a:lnTo>
                  <a:lnTo>
                    <a:pt x="10800" y="0"/>
                  </a:lnTo>
                  <a:lnTo>
                    <a:pt x="11187" y="7"/>
                  </a:lnTo>
                  <a:lnTo>
                    <a:pt x="11571" y="27"/>
                  </a:lnTo>
                  <a:lnTo>
                    <a:pt x="11951" y="61"/>
                  </a:lnTo>
                  <a:lnTo>
                    <a:pt x="12328" y="107"/>
                  </a:lnTo>
                  <a:lnTo>
                    <a:pt x="12700" y="167"/>
                  </a:lnTo>
                  <a:lnTo>
                    <a:pt x="13068" y="239"/>
                  </a:lnTo>
                  <a:lnTo>
                    <a:pt x="13431" y="323"/>
                  </a:lnTo>
                  <a:lnTo>
                    <a:pt x="13790" y="419"/>
                  </a:lnTo>
                  <a:lnTo>
                    <a:pt x="14143" y="527"/>
                  </a:lnTo>
                  <a:lnTo>
                    <a:pt x="14492" y="647"/>
                  </a:lnTo>
                  <a:lnTo>
                    <a:pt x="14834" y="779"/>
                  </a:lnTo>
                  <a:lnTo>
                    <a:pt x="15171" y="921"/>
                  </a:lnTo>
                  <a:lnTo>
                    <a:pt x="15503" y="1075"/>
                  </a:lnTo>
                  <a:lnTo>
                    <a:pt x="15828" y="1239"/>
                  </a:lnTo>
                  <a:lnTo>
                    <a:pt x="16146" y="1414"/>
                  </a:lnTo>
                  <a:lnTo>
                    <a:pt x="16458" y="1599"/>
                  </a:lnTo>
                  <a:lnTo>
                    <a:pt x="16763" y="1794"/>
                  </a:lnTo>
                  <a:lnTo>
                    <a:pt x="17061" y="1999"/>
                  </a:lnTo>
                  <a:lnTo>
                    <a:pt x="17352" y="2214"/>
                  </a:lnTo>
                  <a:lnTo>
                    <a:pt x="17635" y="2437"/>
                  </a:lnTo>
                  <a:lnTo>
                    <a:pt x="17910" y="2671"/>
                  </a:lnTo>
                  <a:lnTo>
                    <a:pt x="18177" y="2912"/>
                  </a:lnTo>
                  <a:lnTo>
                    <a:pt x="18437" y="3163"/>
                  </a:lnTo>
                  <a:lnTo>
                    <a:pt x="18687" y="3422"/>
                  </a:lnTo>
                  <a:lnTo>
                    <a:pt x="18929" y="3690"/>
                  </a:lnTo>
                  <a:lnTo>
                    <a:pt x="19162" y="3965"/>
                  </a:lnTo>
                  <a:lnTo>
                    <a:pt x="19386" y="4248"/>
                  </a:lnTo>
                  <a:lnTo>
                    <a:pt x="19601" y="4539"/>
                  </a:lnTo>
                  <a:lnTo>
                    <a:pt x="19806" y="4837"/>
                  </a:lnTo>
                  <a:lnTo>
                    <a:pt x="20001" y="5142"/>
                  </a:lnTo>
                  <a:lnTo>
                    <a:pt x="20186" y="5454"/>
                  </a:lnTo>
                  <a:lnTo>
                    <a:pt x="20361" y="5772"/>
                  </a:lnTo>
                  <a:lnTo>
                    <a:pt x="20525" y="6097"/>
                  </a:lnTo>
                  <a:lnTo>
                    <a:pt x="20679" y="6428"/>
                  </a:lnTo>
                  <a:lnTo>
                    <a:pt x="20821" y="6765"/>
                  </a:lnTo>
                  <a:lnTo>
                    <a:pt x="20952" y="7108"/>
                  </a:lnTo>
                  <a:lnTo>
                    <a:pt x="21072" y="7456"/>
                  </a:lnTo>
                  <a:lnTo>
                    <a:pt x="21181" y="7810"/>
                  </a:lnTo>
                  <a:lnTo>
                    <a:pt x="21277" y="8168"/>
                  </a:lnTo>
                  <a:lnTo>
                    <a:pt x="21361" y="8532"/>
                  </a:lnTo>
                  <a:lnTo>
                    <a:pt x="21433" y="8900"/>
                  </a:lnTo>
                  <a:lnTo>
                    <a:pt x="21493" y="9272"/>
                  </a:lnTo>
                  <a:lnTo>
                    <a:pt x="21539" y="9648"/>
                  </a:lnTo>
                  <a:lnTo>
                    <a:pt x="21573" y="10029"/>
                  </a:lnTo>
                  <a:lnTo>
                    <a:pt x="21593" y="10413"/>
                  </a:lnTo>
                  <a:lnTo>
                    <a:pt x="21600" y="10800"/>
                  </a:lnTo>
                  <a:lnTo>
                    <a:pt x="21593" y="11187"/>
                  </a:lnTo>
                  <a:lnTo>
                    <a:pt x="21573" y="11571"/>
                  </a:lnTo>
                  <a:lnTo>
                    <a:pt x="21539" y="11952"/>
                  </a:lnTo>
                  <a:lnTo>
                    <a:pt x="21493" y="12328"/>
                  </a:lnTo>
                  <a:lnTo>
                    <a:pt x="21433" y="12700"/>
                  </a:lnTo>
                  <a:lnTo>
                    <a:pt x="21361" y="13068"/>
                  </a:lnTo>
                  <a:lnTo>
                    <a:pt x="21277" y="13432"/>
                  </a:lnTo>
                  <a:lnTo>
                    <a:pt x="21181" y="13790"/>
                  </a:lnTo>
                  <a:lnTo>
                    <a:pt x="21072" y="14144"/>
                  </a:lnTo>
                  <a:lnTo>
                    <a:pt x="20952" y="14492"/>
                  </a:lnTo>
                  <a:lnTo>
                    <a:pt x="20821" y="14835"/>
                  </a:lnTo>
                  <a:lnTo>
                    <a:pt x="20679" y="15172"/>
                  </a:lnTo>
                  <a:lnTo>
                    <a:pt x="20525" y="15503"/>
                  </a:lnTo>
                  <a:lnTo>
                    <a:pt x="20361" y="15828"/>
                  </a:lnTo>
                  <a:lnTo>
                    <a:pt x="20186" y="16146"/>
                  </a:lnTo>
                  <a:lnTo>
                    <a:pt x="20001" y="16458"/>
                  </a:lnTo>
                  <a:lnTo>
                    <a:pt x="19806" y="16763"/>
                  </a:lnTo>
                  <a:lnTo>
                    <a:pt x="19601" y="17061"/>
                  </a:lnTo>
                  <a:lnTo>
                    <a:pt x="19386" y="17352"/>
                  </a:lnTo>
                  <a:lnTo>
                    <a:pt x="19162" y="17635"/>
                  </a:lnTo>
                  <a:lnTo>
                    <a:pt x="18929" y="17910"/>
                  </a:lnTo>
                  <a:lnTo>
                    <a:pt x="18687" y="18178"/>
                  </a:lnTo>
                  <a:lnTo>
                    <a:pt x="18437" y="18437"/>
                  </a:lnTo>
                  <a:lnTo>
                    <a:pt x="18177" y="18688"/>
                  </a:lnTo>
                  <a:lnTo>
                    <a:pt x="17910" y="18929"/>
                  </a:lnTo>
                  <a:lnTo>
                    <a:pt x="17635" y="19163"/>
                  </a:lnTo>
                  <a:lnTo>
                    <a:pt x="17352" y="19386"/>
                  </a:lnTo>
                  <a:lnTo>
                    <a:pt x="17061" y="19601"/>
                  </a:lnTo>
                  <a:lnTo>
                    <a:pt x="16763" y="19806"/>
                  </a:lnTo>
                  <a:lnTo>
                    <a:pt x="16458" y="20001"/>
                  </a:lnTo>
                  <a:lnTo>
                    <a:pt x="16146" y="20186"/>
                  </a:lnTo>
                  <a:lnTo>
                    <a:pt x="15828" y="20361"/>
                  </a:lnTo>
                  <a:lnTo>
                    <a:pt x="15503" y="20525"/>
                  </a:lnTo>
                  <a:lnTo>
                    <a:pt x="15171" y="20679"/>
                  </a:lnTo>
                  <a:lnTo>
                    <a:pt x="14834" y="20821"/>
                  </a:lnTo>
                  <a:lnTo>
                    <a:pt x="14492" y="20953"/>
                  </a:lnTo>
                  <a:lnTo>
                    <a:pt x="14143" y="21072"/>
                  </a:lnTo>
                  <a:lnTo>
                    <a:pt x="13790" y="21181"/>
                  </a:lnTo>
                  <a:lnTo>
                    <a:pt x="13431" y="21277"/>
                  </a:lnTo>
                  <a:lnTo>
                    <a:pt x="13068" y="21361"/>
                  </a:lnTo>
                  <a:lnTo>
                    <a:pt x="12700" y="21433"/>
                  </a:lnTo>
                  <a:lnTo>
                    <a:pt x="12328" y="21493"/>
                  </a:lnTo>
                  <a:lnTo>
                    <a:pt x="11951" y="21539"/>
                  </a:lnTo>
                  <a:lnTo>
                    <a:pt x="11571" y="21573"/>
                  </a:lnTo>
                  <a:lnTo>
                    <a:pt x="11187" y="21593"/>
                  </a:lnTo>
                  <a:lnTo>
                    <a:pt x="10800" y="21600"/>
                  </a:lnTo>
                  <a:lnTo>
                    <a:pt x="10413" y="21593"/>
                  </a:lnTo>
                  <a:lnTo>
                    <a:pt x="10029" y="21573"/>
                  </a:lnTo>
                  <a:lnTo>
                    <a:pt x="9648" y="21539"/>
                  </a:lnTo>
                  <a:lnTo>
                    <a:pt x="9272" y="21493"/>
                  </a:lnTo>
                  <a:lnTo>
                    <a:pt x="8900" y="21433"/>
                  </a:lnTo>
                  <a:lnTo>
                    <a:pt x="8532" y="21361"/>
                  </a:lnTo>
                  <a:lnTo>
                    <a:pt x="8169" y="21277"/>
                  </a:lnTo>
                  <a:lnTo>
                    <a:pt x="7810" y="21181"/>
                  </a:lnTo>
                  <a:lnTo>
                    <a:pt x="7456" y="21072"/>
                  </a:lnTo>
                  <a:lnTo>
                    <a:pt x="7108" y="20953"/>
                  </a:lnTo>
                  <a:lnTo>
                    <a:pt x="6765" y="20821"/>
                  </a:lnTo>
                  <a:lnTo>
                    <a:pt x="6428" y="20679"/>
                  </a:lnTo>
                  <a:lnTo>
                    <a:pt x="6097" y="20525"/>
                  </a:lnTo>
                  <a:lnTo>
                    <a:pt x="5772" y="20361"/>
                  </a:lnTo>
                  <a:lnTo>
                    <a:pt x="5454" y="20186"/>
                  </a:lnTo>
                  <a:lnTo>
                    <a:pt x="5142" y="20001"/>
                  </a:lnTo>
                  <a:lnTo>
                    <a:pt x="4837" y="19806"/>
                  </a:lnTo>
                  <a:lnTo>
                    <a:pt x="4539" y="19601"/>
                  </a:lnTo>
                  <a:lnTo>
                    <a:pt x="4248" y="19386"/>
                  </a:lnTo>
                  <a:lnTo>
                    <a:pt x="3965" y="19163"/>
                  </a:lnTo>
                  <a:lnTo>
                    <a:pt x="3690" y="18929"/>
                  </a:lnTo>
                  <a:lnTo>
                    <a:pt x="3422" y="18688"/>
                  </a:lnTo>
                  <a:lnTo>
                    <a:pt x="3163" y="18437"/>
                  </a:lnTo>
                  <a:lnTo>
                    <a:pt x="2913" y="18178"/>
                  </a:lnTo>
                  <a:lnTo>
                    <a:pt x="2671" y="17910"/>
                  </a:lnTo>
                  <a:lnTo>
                    <a:pt x="2438" y="17635"/>
                  </a:lnTo>
                  <a:lnTo>
                    <a:pt x="2214" y="17352"/>
                  </a:lnTo>
                  <a:lnTo>
                    <a:pt x="1999" y="17061"/>
                  </a:lnTo>
                  <a:lnTo>
                    <a:pt x="1794" y="16763"/>
                  </a:lnTo>
                  <a:lnTo>
                    <a:pt x="1599" y="16458"/>
                  </a:lnTo>
                  <a:lnTo>
                    <a:pt x="1414" y="16146"/>
                  </a:lnTo>
                  <a:lnTo>
                    <a:pt x="1239" y="15828"/>
                  </a:lnTo>
                  <a:lnTo>
                    <a:pt x="1075" y="15503"/>
                  </a:lnTo>
                  <a:lnTo>
                    <a:pt x="921" y="15172"/>
                  </a:lnTo>
                  <a:lnTo>
                    <a:pt x="779" y="14835"/>
                  </a:lnTo>
                  <a:lnTo>
                    <a:pt x="647" y="14492"/>
                  </a:lnTo>
                  <a:lnTo>
                    <a:pt x="528" y="14144"/>
                  </a:lnTo>
                  <a:lnTo>
                    <a:pt x="419" y="13790"/>
                  </a:lnTo>
                  <a:lnTo>
                    <a:pt x="323" y="13432"/>
                  </a:lnTo>
                  <a:lnTo>
                    <a:pt x="239" y="13068"/>
                  </a:lnTo>
                  <a:lnTo>
                    <a:pt x="167" y="12700"/>
                  </a:lnTo>
                  <a:lnTo>
                    <a:pt x="107" y="12328"/>
                  </a:lnTo>
                  <a:lnTo>
                    <a:pt x="61" y="11952"/>
                  </a:lnTo>
                  <a:lnTo>
                    <a:pt x="27" y="11571"/>
                  </a:lnTo>
                  <a:lnTo>
                    <a:pt x="7" y="11187"/>
                  </a:lnTo>
                  <a:lnTo>
                    <a:pt x="0" y="10800"/>
                  </a:lnTo>
                  <a:close/>
                </a:path>
              </a:pathLst>
            </a:custGeom>
            <a:noFill/>
            <a:ln w="25908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99" name="object 6"/>
            <p:cNvSpPr/>
            <p:nvPr/>
          </p:nvSpPr>
          <p:spPr>
            <a:xfrm>
              <a:off x="3456432" y="537972"/>
              <a:ext cx="3217164" cy="1613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10376" y="8"/>
                  </a:lnTo>
                  <a:lnTo>
                    <a:pt x="9956" y="32"/>
                  </a:lnTo>
                  <a:lnTo>
                    <a:pt x="9541" y="73"/>
                  </a:lnTo>
                  <a:lnTo>
                    <a:pt x="9130" y="128"/>
                  </a:lnTo>
                  <a:lnTo>
                    <a:pt x="8724" y="199"/>
                  </a:lnTo>
                  <a:lnTo>
                    <a:pt x="8324" y="285"/>
                  </a:lnTo>
                  <a:lnTo>
                    <a:pt x="7929" y="386"/>
                  </a:lnTo>
                  <a:lnTo>
                    <a:pt x="7540" y="501"/>
                  </a:lnTo>
                  <a:lnTo>
                    <a:pt x="7158" y="630"/>
                  </a:lnTo>
                  <a:lnTo>
                    <a:pt x="6782" y="772"/>
                  </a:lnTo>
                  <a:lnTo>
                    <a:pt x="6413" y="929"/>
                  </a:lnTo>
                  <a:lnTo>
                    <a:pt x="6051" y="1098"/>
                  </a:lnTo>
                  <a:lnTo>
                    <a:pt x="5696" y="1280"/>
                  </a:lnTo>
                  <a:lnTo>
                    <a:pt x="5349" y="1475"/>
                  </a:lnTo>
                  <a:lnTo>
                    <a:pt x="5010" y="1682"/>
                  </a:lnTo>
                  <a:lnTo>
                    <a:pt x="4680" y="1900"/>
                  </a:lnTo>
                  <a:lnTo>
                    <a:pt x="4358" y="2131"/>
                  </a:lnTo>
                  <a:lnTo>
                    <a:pt x="4045" y="2373"/>
                  </a:lnTo>
                  <a:lnTo>
                    <a:pt x="3742" y="2626"/>
                  </a:lnTo>
                  <a:lnTo>
                    <a:pt x="3448" y="2889"/>
                  </a:lnTo>
                  <a:lnTo>
                    <a:pt x="3163" y="3163"/>
                  </a:lnTo>
                  <a:lnTo>
                    <a:pt x="2889" y="3448"/>
                  </a:lnTo>
                  <a:lnTo>
                    <a:pt x="2626" y="3742"/>
                  </a:lnTo>
                  <a:lnTo>
                    <a:pt x="2373" y="4045"/>
                  </a:lnTo>
                  <a:lnTo>
                    <a:pt x="2131" y="4358"/>
                  </a:lnTo>
                  <a:lnTo>
                    <a:pt x="1900" y="4680"/>
                  </a:lnTo>
                  <a:lnTo>
                    <a:pt x="1681" y="5010"/>
                  </a:lnTo>
                  <a:lnTo>
                    <a:pt x="1475" y="5349"/>
                  </a:lnTo>
                  <a:lnTo>
                    <a:pt x="1280" y="5696"/>
                  </a:lnTo>
                  <a:lnTo>
                    <a:pt x="928" y="6413"/>
                  </a:lnTo>
                  <a:lnTo>
                    <a:pt x="630" y="7158"/>
                  </a:lnTo>
                  <a:lnTo>
                    <a:pt x="386" y="7929"/>
                  </a:lnTo>
                  <a:lnTo>
                    <a:pt x="199" y="8724"/>
                  </a:lnTo>
                  <a:lnTo>
                    <a:pt x="73" y="9541"/>
                  </a:lnTo>
                  <a:lnTo>
                    <a:pt x="8" y="10376"/>
                  </a:lnTo>
                  <a:lnTo>
                    <a:pt x="0" y="10800"/>
                  </a:lnTo>
                  <a:lnTo>
                    <a:pt x="8" y="11224"/>
                  </a:lnTo>
                  <a:lnTo>
                    <a:pt x="73" y="12059"/>
                  </a:lnTo>
                  <a:lnTo>
                    <a:pt x="199" y="12876"/>
                  </a:lnTo>
                  <a:lnTo>
                    <a:pt x="386" y="13671"/>
                  </a:lnTo>
                  <a:lnTo>
                    <a:pt x="630" y="14442"/>
                  </a:lnTo>
                  <a:lnTo>
                    <a:pt x="928" y="15187"/>
                  </a:lnTo>
                  <a:lnTo>
                    <a:pt x="1280" y="15904"/>
                  </a:lnTo>
                  <a:lnTo>
                    <a:pt x="1475" y="16251"/>
                  </a:lnTo>
                  <a:lnTo>
                    <a:pt x="1681" y="16590"/>
                  </a:lnTo>
                  <a:lnTo>
                    <a:pt x="1900" y="16920"/>
                  </a:lnTo>
                  <a:lnTo>
                    <a:pt x="2131" y="17242"/>
                  </a:lnTo>
                  <a:lnTo>
                    <a:pt x="2373" y="17555"/>
                  </a:lnTo>
                  <a:lnTo>
                    <a:pt x="2626" y="17858"/>
                  </a:lnTo>
                  <a:lnTo>
                    <a:pt x="2889" y="18152"/>
                  </a:lnTo>
                  <a:lnTo>
                    <a:pt x="3163" y="18437"/>
                  </a:lnTo>
                  <a:lnTo>
                    <a:pt x="3448" y="18711"/>
                  </a:lnTo>
                  <a:lnTo>
                    <a:pt x="3742" y="18974"/>
                  </a:lnTo>
                  <a:lnTo>
                    <a:pt x="4045" y="19227"/>
                  </a:lnTo>
                  <a:lnTo>
                    <a:pt x="4358" y="19469"/>
                  </a:lnTo>
                  <a:lnTo>
                    <a:pt x="4680" y="19700"/>
                  </a:lnTo>
                  <a:lnTo>
                    <a:pt x="5010" y="19918"/>
                  </a:lnTo>
                  <a:lnTo>
                    <a:pt x="5349" y="20125"/>
                  </a:lnTo>
                  <a:lnTo>
                    <a:pt x="5696" y="20320"/>
                  </a:lnTo>
                  <a:lnTo>
                    <a:pt x="6051" y="20502"/>
                  </a:lnTo>
                  <a:lnTo>
                    <a:pt x="6413" y="20671"/>
                  </a:lnTo>
                  <a:lnTo>
                    <a:pt x="6782" y="20828"/>
                  </a:lnTo>
                  <a:lnTo>
                    <a:pt x="7158" y="20970"/>
                  </a:lnTo>
                  <a:lnTo>
                    <a:pt x="7540" y="21099"/>
                  </a:lnTo>
                  <a:lnTo>
                    <a:pt x="7929" y="21214"/>
                  </a:lnTo>
                  <a:lnTo>
                    <a:pt x="8324" y="21315"/>
                  </a:lnTo>
                  <a:lnTo>
                    <a:pt x="8724" y="21401"/>
                  </a:lnTo>
                  <a:lnTo>
                    <a:pt x="9130" y="21472"/>
                  </a:lnTo>
                  <a:lnTo>
                    <a:pt x="9541" y="21527"/>
                  </a:lnTo>
                  <a:lnTo>
                    <a:pt x="9956" y="21568"/>
                  </a:lnTo>
                  <a:lnTo>
                    <a:pt x="10376" y="21592"/>
                  </a:lnTo>
                  <a:lnTo>
                    <a:pt x="10800" y="21600"/>
                  </a:lnTo>
                  <a:lnTo>
                    <a:pt x="11224" y="21592"/>
                  </a:lnTo>
                  <a:lnTo>
                    <a:pt x="11644" y="21568"/>
                  </a:lnTo>
                  <a:lnTo>
                    <a:pt x="12059" y="21527"/>
                  </a:lnTo>
                  <a:lnTo>
                    <a:pt x="12470" y="21472"/>
                  </a:lnTo>
                  <a:lnTo>
                    <a:pt x="12876" y="21401"/>
                  </a:lnTo>
                  <a:lnTo>
                    <a:pt x="13276" y="21315"/>
                  </a:lnTo>
                  <a:lnTo>
                    <a:pt x="13671" y="21214"/>
                  </a:lnTo>
                  <a:lnTo>
                    <a:pt x="14060" y="21099"/>
                  </a:lnTo>
                  <a:lnTo>
                    <a:pt x="14442" y="20970"/>
                  </a:lnTo>
                  <a:lnTo>
                    <a:pt x="14818" y="20828"/>
                  </a:lnTo>
                  <a:lnTo>
                    <a:pt x="15187" y="20671"/>
                  </a:lnTo>
                  <a:lnTo>
                    <a:pt x="15549" y="20502"/>
                  </a:lnTo>
                  <a:lnTo>
                    <a:pt x="15904" y="20320"/>
                  </a:lnTo>
                  <a:lnTo>
                    <a:pt x="16251" y="20125"/>
                  </a:lnTo>
                  <a:lnTo>
                    <a:pt x="16590" y="19918"/>
                  </a:lnTo>
                  <a:lnTo>
                    <a:pt x="16920" y="19700"/>
                  </a:lnTo>
                  <a:lnTo>
                    <a:pt x="17242" y="19469"/>
                  </a:lnTo>
                  <a:lnTo>
                    <a:pt x="17555" y="19227"/>
                  </a:lnTo>
                  <a:lnTo>
                    <a:pt x="17858" y="18974"/>
                  </a:lnTo>
                  <a:lnTo>
                    <a:pt x="18152" y="18711"/>
                  </a:lnTo>
                  <a:lnTo>
                    <a:pt x="18437" y="18437"/>
                  </a:lnTo>
                  <a:lnTo>
                    <a:pt x="18711" y="18152"/>
                  </a:lnTo>
                  <a:lnTo>
                    <a:pt x="18974" y="17858"/>
                  </a:lnTo>
                  <a:lnTo>
                    <a:pt x="19227" y="17555"/>
                  </a:lnTo>
                  <a:lnTo>
                    <a:pt x="19469" y="17242"/>
                  </a:lnTo>
                  <a:lnTo>
                    <a:pt x="19700" y="16920"/>
                  </a:lnTo>
                  <a:lnTo>
                    <a:pt x="19919" y="16590"/>
                  </a:lnTo>
                  <a:lnTo>
                    <a:pt x="20125" y="16251"/>
                  </a:lnTo>
                  <a:lnTo>
                    <a:pt x="20320" y="15904"/>
                  </a:lnTo>
                  <a:lnTo>
                    <a:pt x="20672" y="15187"/>
                  </a:lnTo>
                  <a:lnTo>
                    <a:pt x="20970" y="14442"/>
                  </a:lnTo>
                  <a:lnTo>
                    <a:pt x="21214" y="13671"/>
                  </a:lnTo>
                  <a:lnTo>
                    <a:pt x="21401" y="12876"/>
                  </a:lnTo>
                  <a:lnTo>
                    <a:pt x="21527" y="12059"/>
                  </a:lnTo>
                  <a:lnTo>
                    <a:pt x="21592" y="11224"/>
                  </a:lnTo>
                  <a:lnTo>
                    <a:pt x="21600" y="10800"/>
                  </a:lnTo>
                  <a:lnTo>
                    <a:pt x="21592" y="10376"/>
                  </a:lnTo>
                  <a:lnTo>
                    <a:pt x="21527" y="9541"/>
                  </a:lnTo>
                  <a:lnTo>
                    <a:pt x="21401" y="8724"/>
                  </a:lnTo>
                  <a:lnTo>
                    <a:pt x="21214" y="7929"/>
                  </a:lnTo>
                  <a:lnTo>
                    <a:pt x="20970" y="7158"/>
                  </a:lnTo>
                  <a:lnTo>
                    <a:pt x="20672" y="6413"/>
                  </a:lnTo>
                  <a:lnTo>
                    <a:pt x="20320" y="5696"/>
                  </a:lnTo>
                  <a:lnTo>
                    <a:pt x="20125" y="5349"/>
                  </a:lnTo>
                  <a:lnTo>
                    <a:pt x="19919" y="5010"/>
                  </a:lnTo>
                  <a:lnTo>
                    <a:pt x="19700" y="4680"/>
                  </a:lnTo>
                  <a:lnTo>
                    <a:pt x="19469" y="4358"/>
                  </a:lnTo>
                  <a:lnTo>
                    <a:pt x="19227" y="4045"/>
                  </a:lnTo>
                  <a:lnTo>
                    <a:pt x="18974" y="3742"/>
                  </a:lnTo>
                  <a:lnTo>
                    <a:pt x="18711" y="3448"/>
                  </a:lnTo>
                  <a:lnTo>
                    <a:pt x="18437" y="3163"/>
                  </a:lnTo>
                  <a:lnTo>
                    <a:pt x="18152" y="2889"/>
                  </a:lnTo>
                  <a:lnTo>
                    <a:pt x="17858" y="2626"/>
                  </a:lnTo>
                  <a:lnTo>
                    <a:pt x="17555" y="2373"/>
                  </a:lnTo>
                  <a:lnTo>
                    <a:pt x="17242" y="2131"/>
                  </a:lnTo>
                  <a:lnTo>
                    <a:pt x="16920" y="1900"/>
                  </a:lnTo>
                  <a:lnTo>
                    <a:pt x="16590" y="1682"/>
                  </a:lnTo>
                  <a:lnTo>
                    <a:pt x="16251" y="1475"/>
                  </a:lnTo>
                  <a:lnTo>
                    <a:pt x="15904" y="1280"/>
                  </a:lnTo>
                  <a:lnTo>
                    <a:pt x="15549" y="1098"/>
                  </a:lnTo>
                  <a:lnTo>
                    <a:pt x="15187" y="929"/>
                  </a:lnTo>
                  <a:lnTo>
                    <a:pt x="14818" y="772"/>
                  </a:lnTo>
                  <a:lnTo>
                    <a:pt x="14442" y="630"/>
                  </a:lnTo>
                  <a:lnTo>
                    <a:pt x="14060" y="501"/>
                  </a:lnTo>
                  <a:lnTo>
                    <a:pt x="13671" y="386"/>
                  </a:lnTo>
                  <a:lnTo>
                    <a:pt x="13276" y="285"/>
                  </a:lnTo>
                  <a:lnTo>
                    <a:pt x="12876" y="199"/>
                  </a:lnTo>
                  <a:lnTo>
                    <a:pt x="12470" y="128"/>
                  </a:lnTo>
                  <a:lnTo>
                    <a:pt x="12059" y="73"/>
                  </a:lnTo>
                  <a:lnTo>
                    <a:pt x="11644" y="32"/>
                  </a:lnTo>
                  <a:lnTo>
                    <a:pt x="11224" y="8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4F81B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00" name="object 7"/>
            <p:cNvSpPr/>
            <p:nvPr/>
          </p:nvSpPr>
          <p:spPr>
            <a:xfrm>
              <a:off x="3456432" y="537972"/>
              <a:ext cx="3217164" cy="1613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32" y="9956"/>
                  </a:lnTo>
                  <a:lnTo>
                    <a:pt x="128" y="9130"/>
                  </a:lnTo>
                  <a:lnTo>
                    <a:pt x="285" y="8324"/>
                  </a:lnTo>
                  <a:lnTo>
                    <a:pt x="501" y="7540"/>
                  </a:lnTo>
                  <a:lnTo>
                    <a:pt x="772" y="6782"/>
                  </a:lnTo>
                  <a:lnTo>
                    <a:pt x="1098" y="6051"/>
                  </a:lnTo>
                  <a:lnTo>
                    <a:pt x="1475" y="5349"/>
                  </a:lnTo>
                  <a:lnTo>
                    <a:pt x="1681" y="5010"/>
                  </a:lnTo>
                  <a:lnTo>
                    <a:pt x="1900" y="4680"/>
                  </a:lnTo>
                  <a:lnTo>
                    <a:pt x="2131" y="4358"/>
                  </a:lnTo>
                  <a:lnTo>
                    <a:pt x="2373" y="4045"/>
                  </a:lnTo>
                  <a:lnTo>
                    <a:pt x="2626" y="3742"/>
                  </a:lnTo>
                  <a:lnTo>
                    <a:pt x="2889" y="3448"/>
                  </a:lnTo>
                  <a:lnTo>
                    <a:pt x="3163" y="3163"/>
                  </a:lnTo>
                  <a:lnTo>
                    <a:pt x="3448" y="2889"/>
                  </a:lnTo>
                  <a:lnTo>
                    <a:pt x="3742" y="2626"/>
                  </a:lnTo>
                  <a:lnTo>
                    <a:pt x="4045" y="2373"/>
                  </a:lnTo>
                  <a:lnTo>
                    <a:pt x="4358" y="2131"/>
                  </a:lnTo>
                  <a:lnTo>
                    <a:pt x="4680" y="1900"/>
                  </a:lnTo>
                  <a:lnTo>
                    <a:pt x="5010" y="1682"/>
                  </a:lnTo>
                  <a:lnTo>
                    <a:pt x="5349" y="1475"/>
                  </a:lnTo>
                  <a:lnTo>
                    <a:pt x="5696" y="1280"/>
                  </a:lnTo>
                  <a:lnTo>
                    <a:pt x="6051" y="1098"/>
                  </a:lnTo>
                  <a:lnTo>
                    <a:pt x="6413" y="929"/>
                  </a:lnTo>
                  <a:lnTo>
                    <a:pt x="6782" y="772"/>
                  </a:lnTo>
                  <a:lnTo>
                    <a:pt x="7158" y="630"/>
                  </a:lnTo>
                  <a:lnTo>
                    <a:pt x="7540" y="501"/>
                  </a:lnTo>
                  <a:lnTo>
                    <a:pt x="7929" y="386"/>
                  </a:lnTo>
                  <a:lnTo>
                    <a:pt x="8324" y="285"/>
                  </a:lnTo>
                  <a:lnTo>
                    <a:pt x="8724" y="199"/>
                  </a:lnTo>
                  <a:lnTo>
                    <a:pt x="9130" y="128"/>
                  </a:lnTo>
                  <a:lnTo>
                    <a:pt x="9541" y="73"/>
                  </a:lnTo>
                  <a:lnTo>
                    <a:pt x="9956" y="32"/>
                  </a:lnTo>
                  <a:lnTo>
                    <a:pt x="10376" y="8"/>
                  </a:lnTo>
                  <a:lnTo>
                    <a:pt x="10800" y="0"/>
                  </a:lnTo>
                  <a:lnTo>
                    <a:pt x="11224" y="8"/>
                  </a:lnTo>
                  <a:lnTo>
                    <a:pt x="11644" y="32"/>
                  </a:lnTo>
                  <a:lnTo>
                    <a:pt x="12059" y="73"/>
                  </a:lnTo>
                  <a:lnTo>
                    <a:pt x="12470" y="128"/>
                  </a:lnTo>
                  <a:lnTo>
                    <a:pt x="12876" y="199"/>
                  </a:lnTo>
                  <a:lnTo>
                    <a:pt x="13276" y="285"/>
                  </a:lnTo>
                  <a:lnTo>
                    <a:pt x="13671" y="386"/>
                  </a:lnTo>
                  <a:lnTo>
                    <a:pt x="14060" y="501"/>
                  </a:lnTo>
                  <a:lnTo>
                    <a:pt x="14442" y="630"/>
                  </a:lnTo>
                  <a:lnTo>
                    <a:pt x="14818" y="772"/>
                  </a:lnTo>
                  <a:lnTo>
                    <a:pt x="15187" y="929"/>
                  </a:lnTo>
                  <a:lnTo>
                    <a:pt x="15549" y="1098"/>
                  </a:lnTo>
                  <a:lnTo>
                    <a:pt x="15904" y="1280"/>
                  </a:lnTo>
                  <a:lnTo>
                    <a:pt x="16251" y="1475"/>
                  </a:lnTo>
                  <a:lnTo>
                    <a:pt x="16590" y="1682"/>
                  </a:lnTo>
                  <a:lnTo>
                    <a:pt x="16920" y="1900"/>
                  </a:lnTo>
                  <a:lnTo>
                    <a:pt x="17242" y="2131"/>
                  </a:lnTo>
                  <a:lnTo>
                    <a:pt x="17555" y="2373"/>
                  </a:lnTo>
                  <a:lnTo>
                    <a:pt x="17858" y="2626"/>
                  </a:lnTo>
                  <a:lnTo>
                    <a:pt x="18152" y="2889"/>
                  </a:lnTo>
                  <a:lnTo>
                    <a:pt x="18437" y="3163"/>
                  </a:lnTo>
                  <a:lnTo>
                    <a:pt x="18711" y="3448"/>
                  </a:lnTo>
                  <a:lnTo>
                    <a:pt x="18974" y="3742"/>
                  </a:lnTo>
                  <a:lnTo>
                    <a:pt x="19227" y="4045"/>
                  </a:lnTo>
                  <a:lnTo>
                    <a:pt x="19469" y="4358"/>
                  </a:lnTo>
                  <a:lnTo>
                    <a:pt x="19700" y="4680"/>
                  </a:lnTo>
                  <a:lnTo>
                    <a:pt x="19919" y="5010"/>
                  </a:lnTo>
                  <a:lnTo>
                    <a:pt x="20125" y="5349"/>
                  </a:lnTo>
                  <a:lnTo>
                    <a:pt x="20320" y="5696"/>
                  </a:lnTo>
                  <a:lnTo>
                    <a:pt x="20672" y="6413"/>
                  </a:lnTo>
                  <a:lnTo>
                    <a:pt x="20970" y="7158"/>
                  </a:lnTo>
                  <a:lnTo>
                    <a:pt x="21214" y="7929"/>
                  </a:lnTo>
                  <a:lnTo>
                    <a:pt x="21401" y="8724"/>
                  </a:lnTo>
                  <a:lnTo>
                    <a:pt x="21527" y="9541"/>
                  </a:lnTo>
                  <a:lnTo>
                    <a:pt x="21592" y="10376"/>
                  </a:lnTo>
                  <a:lnTo>
                    <a:pt x="21600" y="10800"/>
                  </a:lnTo>
                  <a:lnTo>
                    <a:pt x="21592" y="11224"/>
                  </a:lnTo>
                  <a:lnTo>
                    <a:pt x="21527" y="12059"/>
                  </a:lnTo>
                  <a:lnTo>
                    <a:pt x="21401" y="12876"/>
                  </a:lnTo>
                  <a:lnTo>
                    <a:pt x="21214" y="13671"/>
                  </a:lnTo>
                  <a:lnTo>
                    <a:pt x="20970" y="14442"/>
                  </a:lnTo>
                  <a:lnTo>
                    <a:pt x="20672" y="15187"/>
                  </a:lnTo>
                  <a:lnTo>
                    <a:pt x="20320" y="15904"/>
                  </a:lnTo>
                  <a:lnTo>
                    <a:pt x="20125" y="16251"/>
                  </a:lnTo>
                  <a:lnTo>
                    <a:pt x="19919" y="16590"/>
                  </a:lnTo>
                  <a:lnTo>
                    <a:pt x="19700" y="16920"/>
                  </a:lnTo>
                  <a:lnTo>
                    <a:pt x="19469" y="17242"/>
                  </a:lnTo>
                  <a:lnTo>
                    <a:pt x="19227" y="17555"/>
                  </a:lnTo>
                  <a:lnTo>
                    <a:pt x="18974" y="17858"/>
                  </a:lnTo>
                  <a:lnTo>
                    <a:pt x="18711" y="18152"/>
                  </a:lnTo>
                  <a:lnTo>
                    <a:pt x="18437" y="18437"/>
                  </a:lnTo>
                  <a:lnTo>
                    <a:pt x="18152" y="18711"/>
                  </a:lnTo>
                  <a:lnTo>
                    <a:pt x="17858" y="18974"/>
                  </a:lnTo>
                  <a:lnTo>
                    <a:pt x="17555" y="19227"/>
                  </a:lnTo>
                  <a:lnTo>
                    <a:pt x="17242" y="19469"/>
                  </a:lnTo>
                  <a:lnTo>
                    <a:pt x="16920" y="19700"/>
                  </a:lnTo>
                  <a:lnTo>
                    <a:pt x="16590" y="19918"/>
                  </a:lnTo>
                  <a:lnTo>
                    <a:pt x="16251" y="20125"/>
                  </a:lnTo>
                  <a:lnTo>
                    <a:pt x="15904" y="20320"/>
                  </a:lnTo>
                  <a:lnTo>
                    <a:pt x="15549" y="20502"/>
                  </a:lnTo>
                  <a:lnTo>
                    <a:pt x="15187" y="20671"/>
                  </a:lnTo>
                  <a:lnTo>
                    <a:pt x="14818" y="20828"/>
                  </a:lnTo>
                  <a:lnTo>
                    <a:pt x="14442" y="20970"/>
                  </a:lnTo>
                  <a:lnTo>
                    <a:pt x="14060" y="21099"/>
                  </a:lnTo>
                  <a:lnTo>
                    <a:pt x="13671" y="21214"/>
                  </a:lnTo>
                  <a:lnTo>
                    <a:pt x="13276" y="21315"/>
                  </a:lnTo>
                  <a:lnTo>
                    <a:pt x="12876" y="21401"/>
                  </a:lnTo>
                  <a:lnTo>
                    <a:pt x="12470" y="21472"/>
                  </a:lnTo>
                  <a:lnTo>
                    <a:pt x="12059" y="21527"/>
                  </a:lnTo>
                  <a:lnTo>
                    <a:pt x="11644" y="21568"/>
                  </a:lnTo>
                  <a:lnTo>
                    <a:pt x="11224" y="21592"/>
                  </a:lnTo>
                  <a:lnTo>
                    <a:pt x="10800" y="21600"/>
                  </a:lnTo>
                  <a:lnTo>
                    <a:pt x="10376" y="21592"/>
                  </a:lnTo>
                  <a:lnTo>
                    <a:pt x="9956" y="21568"/>
                  </a:lnTo>
                  <a:lnTo>
                    <a:pt x="9541" y="21527"/>
                  </a:lnTo>
                  <a:lnTo>
                    <a:pt x="9130" y="21472"/>
                  </a:lnTo>
                  <a:lnTo>
                    <a:pt x="8724" y="21401"/>
                  </a:lnTo>
                  <a:lnTo>
                    <a:pt x="8324" y="21315"/>
                  </a:lnTo>
                  <a:lnTo>
                    <a:pt x="7929" y="21214"/>
                  </a:lnTo>
                  <a:lnTo>
                    <a:pt x="7540" y="21099"/>
                  </a:lnTo>
                  <a:lnTo>
                    <a:pt x="7158" y="20970"/>
                  </a:lnTo>
                  <a:lnTo>
                    <a:pt x="6782" y="20828"/>
                  </a:lnTo>
                  <a:lnTo>
                    <a:pt x="6413" y="20671"/>
                  </a:lnTo>
                  <a:lnTo>
                    <a:pt x="6051" y="20502"/>
                  </a:lnTo>
                  <a:lnTo>
                    <a:pt x="5696" y="20320"/>
                  </a:lnTo>
                  <a:lnTo>
                    <a:pt x="5349" y="20125"/>
                  </a:lnTo>
                  <a:lnTo>
                    <a:pt x="5010" y="19918"/>
                  </a:lnTo>
                  <a:lnTo>
                    <a:pt x="4680" y="19700"/>
                  </a:lnTo>
                  <a:lnTo>
                    <a:pt x="4358" y="19469"/>
                  </a:lnTo>
                  <a:lnTo>
                    <a:pt x="4045" y="19227"/>
                  </a:lnTo>
                  <a:lnTo>
                    <a:pt x="3742" y="18974"/>
                  </a:lnTo>
                  <a:lnTo>
                    <a:pt x="3448" y="18711"/>
                  </a:lnTo>
                  <a:lnTo>
                    <a:pt x="3163" y="18437"/>
                  </a:lnTo>
                  <a:lnTo>
                    <a:pt x="2889" y="18152"/>
                  </a:lnTo>
                  <a:lnTo>
                    <a:pt x="2626" y="17858"/>
                  </a:lnTo>
                  <a:lnTo>
                    <a:pt x="2373" y="17555"/>
                  </a:lnTo>
                  <a:lnTo>
                    <a:pt x="2131" y="17242"/>
                  </a:lnTo>
                  <a:lnTo>
                    <a:pt x="1900" y="16920"/>
                  </a:lnTo>
                  <a:lnTo>
                    <a:pt x="1681" y="16590"/>
                  </a:lnTo>
                  <a:lnTo>
                    <a:pt x="1475" y="16251"/>
                  </a:lnTo>
                  <a:lnTo>
                    <a:pt x="1280" y="15904"/>
                  </a:lnTo>
                  <a:lnTo>
                    <a:pt x="928" y="15187"/>
                  </a:lnTo>
                  <a:lnTo>
                    <a:pt x="630" y="14442"/>
                  </a:lnTo>
                  <a:lnTo>
                    <a:pt x="386" y="13671"/>
                  </a:lnTo>
                  <a:lnTo>
                    <a:pt x="199" y="12876"/>
                  </a:lnTo>
                  <a:lnTo>
                    <a:pt x="73" y="12059"/>
                  </a:lnTo>
                  <a:lnTo>
                    <a:pt x="8" y="11224"/>
                  </a:lnTo>
                  <a:lnTo>
                    <a:pt x="0" y="10800"/>
                  </a:lnTo>
                  <a:close/>
                </a:path>
              </a:pathLst>
            </a:custGeom>
            <a:noFill/>
            <a:ln w="25908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202" name="object 8"/>
          <p:cNvSpPr txBox="1"/>
          <p:nvPr/>
        </p:nvSpPr>
        <p:spPr>
          <a:xfrm>
            <a:off x="4446778" y="3324225"/>
            <a:ext cx="2218691" cy="1031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16534" marR="5080" indent="-204469">
              <a:lnSpc>
                <a:spcPts val="4000"/>
              </a:lnSpc>
              <a:spcBef>
                <a:spcPts val="500"/>
              </a:spcBef>
              <a:defRPr spc="-10" sz="3700"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pPr>
            <a:r>
              <a:t>Alcohol</a:t>
            </a:r>
            <a:r>
              <a:rPr spc="-70"/>
              <a:t> </a:t>
            </a:r>
            <a:r>
              <a:t>use  </a:t>
            </a:r>
            <a:r>
              <a:rPr spc="-20"/>
              <a:t>disorders</a:t>
            </a:r>
          </a:p>
        </p:txBody>
      </p:sp>
      <p:grpSp>
        <p:nvGrpSpPr>
          <p:cNvPr id="205" name="object 9"/>
          <p:cNvGrpSpPr/>
          <p:nvPr/>
        </p:nvGrpSpPr>
        <p:grpSpPr>
          <a:xfrm>
            <a:off x="4952999" y="112776"/>
            <a:ext cx="4172712" cy="6592824"/>
            <a:chOff x="0" y="0"/>
            <a:chExt cx="4172710" cy="6592823"/>
          </a:xfrm>
        </p:grpSpPr>
        <p:sp>
          <p:nvSpPr>
            <p:cNvPr id="203" name="object 10"/>
            <p:cNvSpPr/>
            <p:nvPr/>
          </p:nvSpPr>
          <p:spPr>
            <a:xfrm>
              <a:off x="0" y="4764023"/>
              <a:ext cx="3276600" cy="1828801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04" name="object 11"/>
            <p:cNvSpPr/>
            <p:nvPr/>
          </p:nvSpPr>
          <p:spPr>
            <a:xfrm>
              <a:off x="341374" y="0"/>
              <a:ext cx="3831337" cy="3293365"/>
            </a:xfrm>
            <a:prstGeom prst="rect">
              <a:avLst/>
            </a:prstGeom>
            <a:blipFill rotWithShape="1">
              <a:blip r:embed="rId4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object 2"/>
          <p:cNvGrpSpPr/>
          <p:nvPr/>
        </p:nvGrpSpPr>
        <p:grpSpPr>
          <a:xfrm>
            <a:off x="381761" y="355853"/>
            <a:ext cx="8458201" cy="982980"/>
            <a:chOff x="0" y="0"/>
            <a:chExt cx="8458200" cy="982979"/>
          </a:xfrm>
        </p:grpSpPr>
        <p:sp>
          <p:nvSpPr>
            <p:cNvPr id="207" name="object 3"/>
            <p:cNvSpPr/>
            <p:nvPr/>
          </p:nvSpPr>
          <p:spPr>
            <a:xfrm>
              <a:off x="0" y="0"/>
              <a:ext cx="8458200" cy="982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182" y="0"/>
                  </a:moveTo>
                  <a:lnTo>
                    <a:pt x="418" y="0"/>
                  </a:lnTo>
                  <a:lnTo>
                    <a:pt x="307" y="129"/>
                  </a:lnTo>
                  <a:lnTo>
                    <a:pt x="207" y="492"/>
                  </a:lnTo>
                  <a:lnTo>
                    <a:pt x="123" y="1055"/>
                  </a:lnTo>
                  <a:lnTo>
                    <a:pt x="57" y="1784"/>
                  </a:lnTo>
                  <a:lnTo>
                    <a:pt x="15" y="2643"/>
                  </a:lnTo>
                  <a:lnTo>
                    <a:pt x="0" y="3600"/>
                  </a:lnTo>
                  <a:lnTo>
                    <a:pt x="0" y="18000"/>
                  </a:lnTo>
                  <a:lnTo>
                    <a:pt x="15" y="18957"/>
                  </a:lnTo>
                  <a:lnTo>
                    <a:pt x="57" y="19816"/>
                  </a:lnTo>
                  <a:lnTo>
                    <a:pt x="123" y="20545"/>
                  </a:lnTo>
                  <a:lnTo>
                    <a:pt x="207" y="21108"/>
                  </a:lnTo>
                  <a:lnTo>
                    <a:pt x="307" y="21471"/>
                  </a:lnTo>
                  <a:lnTo>
                    <a:pt x="418" y="21600"/>
                  </a:lnTo>
                  <a:lnTo>
                    <a:pt x="21182" y="21600"/>
                  </a:lnTo>
                  <a:lnTo>
                    <a:pt x="21293" y="21471"/>
                  </a:lnTo>
                  <a:lnTo>
                    <a:pt x="21393" y="21108"/>
                  </a:lnTo>
                  <a:lnTo>
                    <a:pt x="21477" y="20545"/>
                  </a:lnTo>
                  <a:lnTo>
                    <a:pt x="21543" y="19816"/>
                  </a:lnTo>
                  <a:lnTo>
                    <a:pt x="21585" y="18957"/>
                  </a:lnTo>
                  <a:lnTo>
                    <a:pt x="21600" y="18000"/>
                  </a:lnTo>
                  <a:lnTo>
                    <a:pt x="21600" y="3600"/>
                  </a:lnTo>
                  <a:lnTo>
                    <a:pt x="21585" y="2643"/>
                  </a:lnTo>
                  <a:lnTo>
                    <a:pt x="21543" y="1784"/>
                  </a:lnTo>
                  <a:lnTo>
                    <a:pt x="21477" y="1055"/>
                  </a:lnTo>
                  <a:lnTo>
                    <a:pt x="21393" y="492"/>
                  </a:lnTo>
                  <a:lnTo>
                    <a:pt x="21293" y="129"/>
                  </a:lnTo>
                  <a:lnTo>
                    <a:pt x="21182" y="0"/>
                  </a:lnTo>
                  <a:close/>
                </a:path>
              </a:pathLst>
            </a:custGeom>
            <a:solidFill>
              <a:srgbClr val="4F81B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08" name="object 4"/>
            <p:cNvSpPr/>
            <p:nvPr/>
          </p:nvSpPr>
          <p:spPr>
            <a:xfrm>
              <a:off x="0" y="0"/>
              <a:ext cx="8458200" cy="982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lnTo>
                    <a:pt x="15" y="2643"/>
                  </a:lnTo>
                  <a:lnTo>
                    <a:pt x="57" y="1784"/>
                  </a:lnTo>
                  <a:lnTo>
                    <a:pt x="123" y="1055"/>
                  </a:lnTo>
                  <a:lnTo>
                    <a:pt x="207" y="492"/>
                  </a:lnTo>
                  <a:lnTo>
                    <a:pt x="307" y="129"/>
                  </a:lnTo>
                  <a:lnTo>
                    <a:pt x="418" y="0"/>
                  </a:lnTo>
                  <a:lnTo>
                    <a:pt x="21182" y="0"/>
                  </a:lnTo>
                  <a:lnTo>
                    <a:pt x="21293" y="129"/>
                  </a:lnTo>
                  <a:lnTo>
                    <a:pt x="21393" y="492"/>
                  </a:lnTo>
                  <a:lnTo>
                    <a:pt x="21477" y="1055"/>
                  </a:lnTo>
                  <a:lnTo>
                    <a:pt x="21543" y="1784"/>
                  </a:lnTo>
                  <a:lnTo>
                    <a:pt x="21585" y="2643"/>
                  </a:lnTo>
                  <a:lnTo>
                    <a:pt x="21600" y="3600"/>
                  </a:lnTo>
                  <a:lnTo>
                    <a:pt x="21600" y="18000"/>
                  </a:lnTo>
                  <a:lnTo>
                    <a:pt x="21585" y="18957"/>
                  </a:lnTo>
                  <a:lnTo>
                    <a:pt x="21543" y="19816"/>
                  </a:lnTo>
                  <a:lnTo>
                    <a:pt x="21477" y="20545"/>
                  </a:lnTo>
                  <a:lnTo>
                    <a:pt x="21393" y="21108"/>
                  </a:lnTo>
                  <a:lnTo>
                    <a:pt x="21293" y="21471"/>
                  </a:lnTo>
                  <a:lnTo>
                    <a:pt x="21182" y="21600"/>
                  </a:lnTo>
                  <a:lnTo>
                    <a:pt x="418" y="21600"/>
                  </a:lnTo>
                  <a:lnTo>
                    <a:pt x="307" y="21471"/>
                  </a:lnTo>
                  <a:lnTo>
                    <a:pt x="207" y="21108"/>
                  </a:lnTo>
                  <a:lnTo>
                    <a:pt x="123" y="20545"/>
                  </a:lnTo>
                  <a:lnTo>
                    <a:pt x="57" y="19816"/>
                  </a:lnTo>
                  <a:lnTo>
                    <a:pt x="15" y="18957"/>
                  </a:lnTo>
                  <a:lnTo>
                    <a:pt x="0" y="18000"/>
                  </a:lnTo>
                  <a:lnTo>
                    <a:pt x="0" y="3600"/>
                  </a:lnTo>
                  <a:close/>
                </a:path>
              </a:pathLst>
            </a:custGeom>
            <a:noFill/>
            <a:ln w="25908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210" name="object 5"/>
          <p:cNvSpPr txBox="1"/>
          <p:nvPr>
            <p:ph type="title"/>
          </p:nvPr>
        </p:nvSpPr>
        <p:spPr>
          <a:xfrm>
            <a:off x="572516" y="458799"/>
            <a:ext cx="7868919" cy="651511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spc="-99" sz="4100">
                <a:solidFill>
                  <a:srgbClr val="FFFFFF"/>
                </a:solidFill>
              </a:defRPr>
            </a:pPr>
            <a:r>
              <a:t>Country wise consumption </a:t>
            </a:r>
            <a:r>
              <a:rPr spc="0"/>
              <a:t>of</a:t>
            </a:r>
            <a:r>
              <a:t> alcohol</a:t>
            </a:r>
          </a:p>
        </p:txBody>
      </p:sp>
      <p:grpSp>
        <p:nvGrpSpPr>
          <p:cNvPr id="214" name="object 6"/>
          <p:cNvGrpSpPr/>
          <p:nvPr/>
        </p:nvGrpSpPr>
        <p:grpSpPr>
          <a:xfrm>
            <a:off x="326877" y="1622325"/>
            <a:ext cx="8563396" cy="4082740"/>
            <a:chOff x="0" y="0"/>
            <a:chExt cx="8563395" cy="4082739"/>
          </a:xfrm>
        </p:grpSpPr>
        <p:sp>
          <p:nvSpPr>
            <p:cNvPr id="211" name="object 7"/>
            <p:cNvSpPr/>
            <p:nvPr/>
          </p:nvSpPr>
          <p:spPr>
            <a:xfrm>
              <a:off x="0" y="0"/>
              <a:ext cx="8563396" cy="4082740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12" name="object 8"/>
            <p:cNvSpPr/>
            <p:nvPr/>
          </p:nvSpPr>
          <p:spPr>
            <a:xfrm>
              <a:off x="130322" y="130273"/>
              <a:ext cx="8229601" cy="3749041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13" name="object 9"/>
            <p:cNvSpPr/>
            <p:nvPr/>
          </p:nvSpPr>
          <p:spPr>
            <a:xfrm>
              <a:off x="67075" y="67028"/>
              <a:ext cx="8356094" cy="3875533"/>
            </a:xfrm>
            <a:prstGeom prst="rect">
              <a:avLst/>
            </a:prstGeom>
            <a:noFill/>
            <a:ln w="126492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218" name="object 10"/>
          <p:cNvGrpSpPr/>
          <p:nvPr/>
        </p:nvGrpSpPr>
        <p:grpSpPr>
          <a:xfrm>
            <a:off x="246887" y="5798818"/>
            <a:ext cx="8563358" cy="1059181"/>
            <a:chOff x="0" y="0"/>
            <a:chExt cx="8563356" cy="1059180"/>
          </a:xfrm>
        </p:grpSpPr>
        <p:sp>
          <p:nvSpPr>
            <p:cNvPr id="215" name="object 11"/>
            <p:cNvSpPr/>
            <p:nvPr/>
          </p:nvSpPr>
          <p:spPr>
            <a:xfrm>
              <a:off x="86868" y="41147"/>
              <a:ext cx="8476489" cy="925070"/>
            </a:xfrm>
            <a:prstGeom prst="rect">
              <a:avLst/>
            </a:prstGeom>
            <a:blipFill rotWithShape="1">
              <a:blip r:embed="rId4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16" name="object 12"/>
            <p:cNvSpPr/>
            <p:nvPr/>
          </p:nvSpPr>
          <p:spPr>
            <a:xfrm>
              <a:off x="0" y="0"/>
              <a:ext cx="8138160" cy="1059181"/>
            </a:xfrm>
            <a:prstGeom prst="rect">
              <a:avLst/>
            </a:prstGeom>
            <a:blipFill rotWithShape="1">
              <a:blip r:embed="rId5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17" name="object 13"/>
            <p:cNvSpPr/>
            <p:nvPr/>
          </p:nvSpPr>
          <p:spPr>
            <a:xfrm>
              <a:off x="134112" y="68581"/>
              <a:ext cx="8382001" cy="830582"/>
            </a:xfrm>
            <a:prstGeom prst="rect">
              <a:avLst/>
            </a:prstGeom>
            <a:blipFill rotWithShape="1">
              <a:blip r:embed="rId6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219" name="object 14"/>
          <p:cNvSpPr txBox="1"/>
          <p:nvPr/>
        </p:nvSpPr>
        <p:spPr>
          <a:xfrm>
            <a:off x="381000" y="5867400"/>
            <a:ext cx="8382000" cy="678474"/>
          </a:xfrm>
          <a:prstGeom prst="rect">
            <a:avLst/>
          </a:prstGeom>
          <a:ln w="9144">
            <a:solidFill>
              <a:srgbClr val="F6924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666115" indent="91439">
              <a:spcBef>
                <a:spcPts val="200"/>
              </a:spcBef>
              <a:defRPr spc="-10" sz="2400">
                <a:latin typeface="Carlito"/>
                <a:ea typeface="Carlito"/>
                <a:cs typeface="Carlito"/>
                <a:sym typeface="Carlito"/>
              </a:defRPr>
            </a:pPr>
            <a:r>
              <a:t>Alcohol consumption </a:t>
            </a:r>
            <a:r>
              <a:rPr spc="-5"/>
              <a:t>per </a:t>
            </a:r>
            <a:r>
              <a:t>capita (age </a:t>
            </a:r>
            <a:r>
              <a:rPr spc="0"/>
              <a:t>15 </a:t>
            </a:r>
            <a:r>
              <a:rPr spc="-5"/>
              <a:t>or older), </a:t>
            </a:r>
            <a:r>
              <a:rPr spc="0"/>
              <a:t>per </a:t>
            </a:r>
            <a:r>
              <a:rPr spc="-45"/>
              <a:t>year, </a:t>
            </a:r>
            <a:r>
              <a:t>by  </a:t>
            </a:r>
            <a:r>
              <a:rPr spc="-30"/>
              <a:t>country, </a:t>
            </a:r>
            <a:r>
              <a:rPr spc="0"/>
              <a:t>in </a:t>
            </a:r>
            <a:r>
              <a:t>liters </a:t>
            </a:r>
            <a:r>
              <a:rPr spc="-5"/>
              <a:t>of </a:t>
            </a:r>
            <a:r>
              <a:t>pure alcohol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object 2"/>
          <p:cNvGrpSpPr/>
          <p:nvPr/>
        </p:nvGrpSpPr>
        <p:grpSpPr>
          <a:xfrm>
            <a:off x="229361" y="282700"/>
            <a:ext cx="8686801" cy="1127762"/>
            <a:chOff x="0" y="0"/>
            <a:chExt cx="8686800" cy="1127760"/>
          </a:xfrm>
        </p:grpSpPr>
        <p:sp>
          <p:nvSpPr>
            <p:cNvPr id="221" name="object 3"/>
            <p:cNvSpPr/>
            <p:nvPr/>
          </p:nvSpPr>
          <p:spPr>
            <a:xfrm>
              <a:off x="0" y="0"/>
              <a:ext cx="8686800" cy="1127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133" y="0"/>
                  </a:moveTo>
                  <a:lnTo>
                    <a:pt x="467" y="0"/>
                  </a:lnTo>
                  <a:lnTo>
                    <a:pt x="343" y="129"/>
                  </a:lnTo>
                  <a:lnTo>
                    <a:pt x="231" y="492"/>
                  </a:lnTo>
                  <a:lnTo>
                    <a:pt x="137" y="1055"/>
                  </a:lnTo>
                  <a:lnTo>
                    <a:pt x="64" y="1783"/>
                  </a:lnTo>
                  <a:lnTo>
                    <a:pt x="17" y="2643"/>
                  </a:lnTo>
                  <a:lnTo>
                    <a:pt x="0" y="3600"/>
                  </a:lnTo>
                  <a:lnTo>
                    <a:pt x="0" y="18000"/>
                  </a:lnTo>
                  <a:lnTo>
                    <a:pt x="17" y="18957"/>
                  </a:lnTo>
                  <a:lnTo>
                    <a:pt x="64" y="19817"/>
                  </a:lnTo>
                  <a:lnTo>
                    <a:pt x="137" y="20545"/>
                  </a:lnTo>
                  <a:lnTo>
                    <a:pt x="231" y="21108"/>
                  </a:lnTo>
                  <a:lnTo>
                    <a:pt x="343" y="21471"/>
                  </a:lnTo>
                  <a:lnTo>
                    <a:pt x="467" y="21600"/>
                  </a:lnTo>
                  <a:lnTo>
                    <a:pt x="21133" y="21600"/>
                  </a:lnTo>
                  <a:lnTo>
                    <a:pt x="21257" y="21471"/>
                  </a:lnTo>
                  <a:lnTo>
                    <a:pt x="21368" y="21108"/>
                  </a:lnTo>
                  <a:lnTo>
                    <a:pt x="21463" y="20545"/>
                  </a:lnTo>
                  <a:lnTo>
                    <a:pt x="21536" y="19817"/>
                  </a:lnTo>
                  <a:lnTo>
                    <a:pt x="21583" y="18957"/>
                  </a:lnTo>
                  <a:lnTo>
                    <a:pt x="21600" y="18000"/>
                  </a:lnTo>
                  <a:lnTo>
                    <a:pt x="21600" y="3600"/>
                  </a:lnTo>
                  <a:lnTo>
                    <a:pt x="21583" y="2643"/>
                  </a:lnTo>
                  <a:lnTo>
                    <a:pt x="21536" y="1783"/>
                  </a:lnTo>
                  <a:lnTo>
                    <a:pt x="21463" y="1055"/>
                  </a:lnTo>
                  <a:lnTo>
                    <a:pt x="21368" y="492"/>
                  </a:lnTo>
                  <a:lnTo>
                    <a:pt x="21257" y="129"/>
                  </a:lnTo>
                  <a:lnTo>
                    <a:pt x="21133" y="0"/>
                  </a:lnTo>
                  <a:close/>
                </a:path>
              </a:pathLst>
            </a:custGeom>
            <a:solidFill>
              <a:srgbClr val="4F612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22" name="object 4"/>
            <p:cNvSpPr/>
            <p:nvPr/>
          </p:nvSpPr>
          <p:spPr>
            <a:xfrm>
              <a:off x="0" y="0"/>
              <a:ext cx="8686800" cy="1127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lnTo>
                    <a:pt x="17" y="2643"/>
                  </a:lnTo>
                  <a:lnTo>
                    <a:pt x="64" y="1783"/>
                  </a:lnTo>
                  <a:lnTo>
                    <a:pt x="137" y="1055"/>
                  </a:lnTo>
                  <a:lnTo>
                    <a:pt x="231" y="492"/>
                  </a:lnTo>
                  <a:lnTo>
                    <a:pt x="343" y="129"/>
                  </a:lnTo>
                  <a:lnTo>
                    <a:pt x="467" y="0"/>
                  </a:lnTo>
                  <a:lnTo>
                    <a:pt x="21133" y="0"/>
                  </a:lnTo>
                  <a:lnTo>
                    <a:pt x="21257" y="129"/>
                  </a:lnTo>
                  <a:lnTo>
                    <a:pt x="21368" y="492"/>
                  </a:lnTo>
                  <a:lnTo>
                    <a:pt x="21463" y="1055"/>
                  </a:lnTo>
                  <a:lnTo>
                    <a:pt x="21536" y="1783"/>
                  </a:lnTo>
                  <a:lnTo>
                    <a:pt x="21583" y="2643"/>
                  </a:lnTo>
                  <a:lnTo>
                    <a:pt x="21600" y="3600"/>
                  </a:lnTo>
                  <a:lnTo>
                    <a:pt x="21600" y="18000"/>
                  </a:lnTo>
                  <a:lnTo>
                    <a:pt x="21583" y="18957"/>
                  </a:lnTo>
                  <a:lnTo>
                    <a:pt x="21536" y="19817"/>
                  </a:lnTo>
                  <a:lnTo>
                    <a:pt x="21463" y="20545"/>
                  </a:lnTo>
                  <a:lnTo>
                    <a:pt x="21368" y="21108"/>
                  </a:lnTo>
                  <a:lnTo>
                    <a:pt x="21257" y="21471"/>
                  </a:lnTo>
                  <a:lnTo>
                    <a:pt x="21133" y="21600"/>
                  </a:lnTo>
                  <a:lnTo>
                    <a:pt x="467" y="21600"/>
                  </a:lnTo>
                  <a:lnTo>
                    <a:pt x="343" y="21471"/>
                  </a:lnTo>
                  <a:lnTo>
                    <a:pt x="231" y="21108"/>
                  </a:lnTo>
                  <a:lnTo>
                    <a:pt x="137" y="20545"/>
                  </a:lnTo>
                  <a:lnTo>
                    <a:pt x="64" y="19817"/>
                  </a:lnTo>
                  <a:lnTo>
                    <a:pt x="17" y="18957"/>
                  </a:lnTo>
                  <a:lnTo>
                    <a:pt x="0" y="18000"/>
                  </a:lnTo>
                  <a:lnTo>
                    <a:pt x="0" y="3600"/>
                  </a:lnTo>
                  <a:close/>
                </a:path>
              </a:pathLst>
            </a:custGeom>
            <a:noFill/>
            <a:ln w="25908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224" name="object 5"/>
          <p:cNvSpPr txBox="1"/>
          <p:nvPr>
            <p:ph type="title"/>
          </p:nvPr>
        </p:nvSpPr>
        <p:spPr>
          <a:xfrm>
            <a:off x="449985" y="403606"/>
            <a:ext cx="2106297" cy="742316"/>
          </a:xfrm>
          <a:prstGeom prst="rect">
            <a:avLst/>
          </a:prstGeom>
        </p:spPr>
        <p:txBody>
          <a:bodyPr/>
          <a:lstStyle>
            <a:lvl1pPr indent="12700">
              <a:spcBef>
                <a:spcPts val="100"/>
              </a:spcBef>
              <a:defRPr spc="-99" sz="4700">
                <a:solidFill>
                  <a:srgbClr val="FFFFFF"/>
                </a:solidFill>
              </a:defRPr>
            </a:lvl1pPr>
          </a:lstStyle>
          <a:p>
            <a:pPr/>
            <a:r>
              <a:t>Scenario</a:t>
            </a:r>
          </a:p>
        </p:txBody>
      </p:sp>
      <p:sp>
        <p:nvSpPr>
          <p:cNvPr id="225" name="object 6"/>
          <p:cNvSpPr/>
          <p:nvPr/>
        </p:nvSpPr>
        <p:spPr>
          <a:xfrm>
            <a:off x="150875" y="2513076"/>
            <a:ext cx="1831850" cy="251764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grpSp>
        <p:nvGrpSpPr>
          <p:cNvPr id="228" name="object 7"/>
          <p:cNvGrpSpPr/>
          <p:nvPr/>
        </p:nvGrpSpPr>
        <p:grpSpPr>
          <a:xfrm>
            <a:off x="2058161" y="1904237"/>
            <a:ext cx="6858001" cy="4194048"/>
            <a:chOff x="0" y="0"/>
            <a:chExt cx="6858000" cy="4194047"/>
          </a:xfrm>
        </p:grpSpPr>
        <p:sp>
          <p:nvSpPr>
            <p:cNvPr id="226" name="object 8"/>
            <p:cNvSpPr/>
            <p:nvPr/>
          </p:nvSpPr>
          <p:spPr>
            <a:xfrm>
              <a:off x="0" y="0"/>
              <a:ext cx="6858000" cy="4194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9398" y="0"/>
                  </a:moveTo>
                  <a:lnTo>
                    <a:pt x="2202" y="0"/>
                  </a:lnTo>
                  <a:lnTo>
                    <a:pt x="2051" y="8"/>
                  </a:lnTo>
                  <a:lnTo>
                    <a:pt x="1903" y="33"/>
                  </a:lnTo>
                  <a:lnTo>
                    <a:pt x="1758" y="73"/>
                  </a:lnTo>
                  <a:lnTo>
                    <a:pt x="1616" y="129"/>
                  </a:lnTo>
                  <a:lnTo>
                    <a:pt x="1478" y="199"/>
                  </a:lnTo>
                  <a:lnTo>
                    <a:pt x="1345" y="283"/>
                  </a:lnTo>
                  <a:lnTo>
                    <a:pt x="1215" y="381"/>
                  </a:lnTo>
                  <a:lnTo>
                    <a:pt x="1090" y="491"/>
                  </a:lnTo>
                  <a:lnTo>
                    <a:pt x="971" y="615"/>
                  </a:lnTo>
                  <a:lnTo>
                    <a:pt x="856" y="750"/>
                  </a:lnTo>
                  <a:lnTo>
                    <a:pt x="748" y="897"/>
                  </a:lnTo>
                  <a:lnTo>
                    <a:pt x="645" y="1054"/>
                  </a:lnTo>
                  <a:lnTo>
                    <a:pt x="548" y="1222"/>
                  </a:lnTo>
                  <a:lnTo>
                    <a:pt x="459" y="1400"/>
                  </a:lnTo>
                  <a:lnTo>
                    <a:pt x="376" y="1587"/>
                  </a:lnTo>
                  <a:lnTo>
                    <a:pt x="301" y="1783"/>
                  </a:lnTo>
                  <a:lnTo>
                    <a:pt x="233" y="1987"/>
                  </a:lnTo>
                  <a:lnTo>
                    <a:pt x="173" y="2199"/>
                  </a:lnTo>
                  <a:lnTo>
                    <a:pt x="122" y="2417"/>
                  </a:lnTo>
                  <a:lnTo>
                    <a:pt x="79" y="2643"/>
                  </a:lnTo>
                  <a:lnTo>
                    <a:pt x="45" y="2874"/>
                  </a:lnTo>
                  <a:lnTo>
                    <a:pt x="20" y="3111"/>
                  </a:lnTo>
                  <a:lnTo>
                    <a:pt x="5" y="3354"/>
                  </a:lnTo>
                  <a:lnTo>
                    <a:pt x="0" y="3600"/>
                  </a:lnTo>
                  <a:lnTo>
                    <a:pt x="0" y="18000"/>
                  </a:lnTo>
                  <a:lnTo>
                    <a:pt x="5" y="18246"/>
                  </a:lnTo>
                  <a:lnTo>
                    <a:pt x="20" y="18488"/>
                  </a:lnTo>
                  <a:lnTo>
                    <a:pt x="45" y="18726"/>
                  </a:lnTo>
                  <a:lnTo>
                    <a:pt x="79" y="18957"/>
                  </a:lnTo>
                  <a:lnTo>
                    <a:pt x="122" y="19182"/>
                  </a:lnTo>
                  <a:lnTo>
                    <a:pt x="173" y="19401"/>
                  </a:lnTo>
                  <a:lnTo>
                    <a:pt x="233" y="19613"/>
                  </a:lnTo>
                  <a:lnTo>
                    <a:pt x="301" y="19817"/>
                  </a:lnTo>
                  <a:lnTo>
                    <a:pt x="376" y="20013"/>
                  </a:lnTo>
                  <a:lnTo>
                    <a:pt x="459" y="20200"/>
                  </a:lnTo>
                  <a:lnTo>
                    <a:pt x="548" y="20378"/>
                  </a:lnTo>
                  <a:lnTo>
                    <a:pt x="645" y="20546"/>
                  </a:lnTo>
                  <a:lnTo>
                    <a:pt x="748" y="20703"/>
                  </a:lnTo>
                  <a:lnTo>
                    <a:pt x="856" y="20850"/>
                  </a:lnTo>
                  <a:lnTo>
                    <a:pt x="971" y="20985"/>
                  </a:lnTo>
                  <a:lnTo>
                    <a:pt x="1090" y="21108"/>
                  </a:lnTo>
                  <a:lnTo>
                    <a:pt x="1215" y="21219"/>
                  </a:lnTo>
                  <a:lnTo>
                    <a:pt x="1345" y="21317"/>
                  </a:lnTo>
                  <a:lnTo>
                    <a:pt x="1478" y="21401"/>
                  </a:lnTo>
                  <a:lnTo>
                    <a:pt x="1616" y="21471"/>
                  </a:lnTo>
                  <a:lnTo>
                    <a:pt x="1758" y="21527"/>
                  </a:lnTo>
                  <a:lnTo>
                    <a:pt x="1903" y="21567"/>
                  </a:lnTo>
                  <a:lnTo>
                    <a:pt x="2051" y="21592"/>
                  </a:lnTo>
                  <a:lnTo>
                    <a:pt x="2202" y="21600"/>
                  </a:lnTo>
                  <a:lnTo>
                    <a:pt x="19398" y="21600"/>
                  </a:lnTo>
                  <a:lnTo>
                    <a:pt x="19549" y="21592"/>
                  </a:lnTo>
                  <a:lnTo>
                    <a:pt x="19697" y="21567"/>
                  </a:lnTo>
                  <a:lnTo>
                    <a:pt x="19842" y="21527"/>
                  </a:lnTo>
                  <a:lnTo>
                    <a:pt x="19984" y="21471"/>
                  </a:lnTo>
                  <a:lnTo>
                    <a:pt x="20122" y="21401"/>
                  </a:lnTo>
                  <a:lnTo>
                    <a:pt x="20255" y="21317"/>
                  </a:lnTo>
                  <a:lnTo>
                    <a:pt x="20385" y="21219"/>
                  </a:lnTo>
                  <a:lnTo>
                    <a:pt x="20510" y="21108"/>
                  </a:lnTo>
                  <a:lnTo>
                    <a:pt x="20629" y="20985"/>
                  </a:lnTo>
                  <a:lnTo>
                    <a:pt x="20744" y="20850"/>
                  </a:lnTo>
                  <a:lnTo>
                    <a:pt x="20852" y="20703"/>
                  </a:lnTo>
                  <a:lnTo>
                    <a:pt x="20955" y="20546"/>
                  </a:lnTo>
                  <a:lnTo>
                    <a:pt x="21052" y="20378"/>
                  </a:lnTo>
                  <a:lnTo>
                    <a:pt x="21141" y="20200"/>
                  </a:lnTo>
                  <a:lnTo>
                    <a:pt x="21224" y="20013"/>
                  </a:lnTo>
                  <a:lnTo>
                    <a:pt x="21299" y="19817"/>
                  </a:lnTo>
                  <a:lnTo>
                    <a:pt x="21367" y="19613"/>
                  </a:lnTo>
                  <a:lnTo>
                    <a:pt x="21427" y="19401"/>
                  </a:lnTo>
                  <a:lnTo>
                    <a:pt x="21478" y="19182"/>
                  </a:lnTo>
                  <a:lnTo>
                    <a:pt x="21521" y="18957"/>
                  </a:lnTo>
                  <a:lnTo>
                    <a:pt x="21555" y="18726"/>
                  </a:lnTo>
                  <a:lnTo>
                    <a:pt x="21580" y="18488"/>
                  </a:lnTo>
                  <a:lnTo>
                    <a:pt x="21595" y="18246"/>
                  </a:lnTo>
                  <a:lnTo>
                    <a:pt x="21600" y="18000"/>
                  </a:lnTo>
                  <a:lnTo>
                    <a:pt x="21600" y="3600"/>
                  </a:lnTo>
                  <a:lnTo>
                    <a:pt x="21595" y="3354"/>
                  </a:lnTo>
                  <a:lnTo>
                    <a:pt x="21580" y="3111"/>
                  </a:lnTo>
                  <a:lnTo>
                    <a:pt x="21555" y="2874"/>
                  </a:lnTo>
                  <a:lnTo>
                    <a:pt x="21521" y="2643"/>
                  </a:lnTo>
                  <a:lnTo>
                    <a:pt x="21478" y="2417"/>
                  </a:lnTo>
                  <a:lnTo>
                    <a:pt x="21427" y="2199"/>
                  </a:lnTo>
                  <a:lnTo>
                    <a:pt x="21367" y="1987"/>
                  </a:lnTo>
                  <a:lnTo>
                    <a:pt x="21299" y="1783"/>
                  </a:lnTo>
                  <a:lnTo>
                    <a:pt x="21224" y="1587"/>
                  </a:lnTo>
                  <a:lnTo>
                    <a:pt x="21141" y="1400"/>
                  </a:lnTo>
                  <a:lnTo>
                    <a:pt x="21052" y="1222"/>
                  </a:lnTo>
                  <a:lnTo>
                    <a:pt x="20955" y="1054"/>
                  </a:lnTo>
                  <a:lnTo>
                    <a:pt x="20852" y="897"/>
                  </a:lnTo>
                  <a:lnTo>
                    <a:pt x="20744" y="750"/>
                  </a:lnTo>
                  <a:lnTo>
                    <a:pt x="20629" y="615"/>
                  </a:lnTo>
                  <a:lnTo>
                    <a:pt x="20510" y="491"/>
                  </a:lnTo>
                  <a:lnTo>
                    <a:pt x="20385" y="381"/>
                  </a:lnTo>
                  <a:lnTo>
                    <a:pt x="20255" y="283"/>
                  </a:lnTo>
                  <a:lnTo>
                    <a:pt x="20122" y="199"/>
                  </a:lnTo>
                  <a:lnTo>
                    <a:pt x="19984" y="129"/>
                  </a:lnTo>
                  <a:lnTo>
                    <a:pt x="19842" y="73"/>
                  </a:lnTo>
                  <a:lnTo>
                    <a:pt x="19697" y="33"/>
                  </a:lnTo>
                  <a:lnTo>
                    <a:pt x="19549" y="8"/>
                  </a:lnTo>
                  <a:lnTo>
                    <a:pt x="19398" y="0"/>
                  </a:lnTo>
                  <a:close/>
                </a:path>
              </a:pathLst>
            </a:custGeom>
            <a:solidFill>
              <a:srgbClr val="62242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27" name="object 9"/>
            <p:cNvSpPr/>
            <p:nvPr/>
          </p:nvSpPr>
          <p:spPr>
            <a:xfrm>
              <a:off x="0" y="0"/>
              <a:ext cx="6858000" cy="4194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lnTo>
                    <a:pt x="5" y="3354"/>
                  </a:lnTo>
                  <a:lnTo>
                    <a:pt x="20" y="3111"/>
                  </a:lnTo>
                  <a:lnTo>
                    <a:pt x="45" y="2874"/>
                  </a:lnTo>
                  <a:lnTo>
                    <a:pt x="79" y="2643"/>
                  </a:lnTo>
                  <a:lnTo>
                    <a:pt x="122" y="2417"/>
                  </a:lnTo>
                  <a:lnTo>
                    <a:pt x="173" y="2199"/>
                  </a:lnTo>
                  <a:lnTo>
                    <a:pt x="233" y="1987"/>
                  </a:lnTo>
                  <a:lnTo>
                    <a:pt x="301" y="1783"/>
                  </a:lnTo>
                  <a:lnTo>
                    <a:pt x="376" y="1587"/>
                  </a:lnTo>
                  <a:lnTo>
                    <a:pt x="459" y="1400"/>
                  </a:lnTo>
                  <a:lnTo>
                    <a:pt x="548" y="1222"/>
                  </a:lnTo>
                  <a:lnTo>
                    <a:pt x="645" y="1054"/>
                  </a:lnTo>
                  <a:lnTo>
                    <a:pt x="748" y="897"/>
                  </a:lnTo>
                  <a:lnTo>
                    <a:pt x="856" y="750"/>
                  </a:lnTo>
                  <a:lnTo>
                    <a:pt x="971" y="615"/>
                  </a:lnTo>
                  <a:lnTo>
                    <a:pt x="1090" y="491"/>
                  </a:lnTo>
                  <a:lnTo>
                    <a:pt x="1215" y="381"/>
                  </a:lnTo>
                  <a:lnTo>
                    <a:pt x="1345" y="283"/>
                  </a:lnTo>
                  <a:lnTo>
                    <a:pt x="1478" y="199"/>
                  </a:lnTo>
                  <a:lnTo>
                    <a:pt x="1616" y="129"/>
                  </a:lnTo>
                  <a:lnTo>
                    <a:pt x="1758" y="73"/>
                  </a:lnTo>
                  <a:lnTo>
                    <a:pt x="1903" y="33"/>
                  </a:lnTo>
                  <a:lnTo>
                    <a:pt x="2051" y="8"/>
                  </a:lnTo>
                  <a:lnTo>
                    <a:pt x="2202" y="0"/>
                  </a:lnTo>
                  <a:lnTo>
                    <a:pt x="19398" y="0"/>
                  </a:lnTo>
                  <a:lnTo>
                    <a:pt x="19549" y="8"/>
                  </a:lnTo>
                  <a:lnTo>
                    <a:pt x="19697" y="33"/>
                  </a:lnTo>
                  <a:lnTo>
                    <a:pt x="19842" y="73"/>
                  </a:lnTo>
                  <a:lnTo>
                    <a:pt x="19984" y="129"/>
                  </a:lnTo>
                  <a:lnTo>
                    <a:pt x="20122" y="199"/>
                  </a:lnTo>
                  <a:lnTo>
                    <a:pt x="20255" y="283"/>
                  </a:lnTo>
                  <a:lnTo>
                    <a:pt x="20385" y="381"/>
                  </a:lnTo>
                  <a:lnTo>
                    <a:pt x="20510" y="491"/>
                  </a:lnTo>
                  <a:lnTo>
                    <a:pt x="20629" y="615"/>
                  </a:lnTo>
                  <a:lnTo>
                    <a:pt x="20744" y="750"/>
                  </a:lnTo>
                  <a:lnTo>
                    <a:pt x="20852" y="897"/>
                  </a:lnTo>
                  <a:lnTo>
                    <a:pt x="20955" y="1054"/>
                  </a:lnTo>
                  <a:lnTo>
                    <a:pt x="21052" y="1222"/>
                  </a:lnTo>
                  <a:lnTo>
                    <a:pt x="21141" y="1400"/>
                  </a:lnTo>
                  <a:lnTo>
                    <a:pt x="21224" y="1587"/>
                  </a:lnTo>
                  <a:lnTo>
                    <a:pt x="21299" y="1783"/>
                  </a:lnTo>
                  <a:lnTo>
                    <a:pt x="21367" y="1987"/>
                  </a:lnTo>
                  <a:lnTo>
                    <a:pt x="21427" y="2199"/>
                  </a:lnTo>
                  <a:lnTo>
                    <a:pt x="21478" y="2417"/>
                  </a:lnTo>
                  <a:lnTo>
                    <a:pt x="21521" y="2643"/>
                  </a:lnTo>
                  <a:lnTo>
                    <a:pt x="21555" y="2874"/>
                  </a:lnTo>
                  <a:lnTo>
                    <a:pt x="21580" y="3111"/>
                  </a:lnTo>
                  <a:lnTo>
                    <a:pt x="21595" y="3354"/>
                  </a:lnTo>
                  <a:lnTo>
                    <a:pt x="21600" y="3600"/>
                  </a:lnTo>
                  <a:lnTo>
                    <a:pt x="21600" y="18000"/>
                  </a:lnTo>
                  <a:lnTo>
                    <a:pt x="21595" y="18246"/>
                  </a:lnTo>
                  <a:lnTo>
                    <a:pt x="21580" y="18488"/>
                  </a:lnTo>
                  <a:lnTo>
                    <a:pt x="21555" y="18726"/>
                  </a:lnTo>
                  <a:lnTo>
                    <a:pt x="21521" y="18957"/>
                  </a:lnTo>
                  <a:lnTo>
                    <a:pt x="21478" y="19182"/>
                  </a:lnTo>
                  <a:lnTo>
                    <a:pt x="21427" y="19401"/>
                  </a:lnTo>
                  <a:lnTo>
                    <a:pt x="21367" y="19613"/>
                  </a:lnTo>
                  <a:lnTo>
                    <a:pt x="21299" y="19817"/>
                  </a:lnTo>
                  <a:lnTo>
                    <a:pt x="21224" y="20013"/>
                  </a:lnTo>
                  <a:lnTo>
                    <a:pt x="21141" y="20200"/>
                  </a:lnTo>
                  <a:lnTo>
                    <a:pt x="21052" y="20378"/>
                  </a:lnTo>
                  <a:lnTo>
                    <a:pt x="20955" y="20546"/>
                  </a:lnTo>
                  <a:lnTo>
                    <a:pt x="20852" y="20703"/>
                  </a:lnTo>
                  <a:lnTo>
                    <a:pt x="20744" y="20850"/>
                  </a:lnTo>
                  <a:lnTo>
                    <a:pt x="20629" y="20985"/>
                  </a:lnTo>
                  <a:lnTo>
                    <a:pt x="20510" y="21108"/>
                  </a:lnTo>
                  <a:lnTo>
                    <a:pt x="20385" y="21219"/>
                  </a:lnTo>
                  <a:lnTo>
                    <a:pt x="20255" y="21317"/>
                  </a:lnTo>
                  <a:lnTo>
                    <a:pt x="20122" y="21401"/>
                  </a:lnTo>
                  <a:lnTo>
                    <a:pt x="19984" y="21471"/>
                  </a:lnTo>
                  <a:lnTo>
                    <a:pt x="19842" y="21527"/>
                  </a:lnTo>
                  <a:lnTo>
                    <a:pt x="19697" y="21567"/>
                  </a:lnTo>
                  <a:lnTo>
                    <a:pt x="19549" y="21592"/>
                  </a:lnTo>
                  <a:lnTo>
                    <a:pt x="19398" y="21600"/>
                  </a:lnTo>
                  <a:lnTo>
                    <a:pt x="2202" y="21600"/>
                  </a:lnTo>
                  <a:lnTo>
                    <a:pt x="2051" y="21592"/>
                  </a:lnTo>
                  <a:lnTo>
                    <a:pt x="1903" y="21567"/>
                  </a:lnTo>
                  <a:lnTo>
                    <a:pt x="1758" y="21527"/>
                  </a:lnTo>
                  <a:lnTo>
                    <a:pt x="1616" y="21471"/>
                  </a:lnTo>
                  <a:lnTo>
                    <a:pt x="1478" y="21401"/>
                  </a:lnTo>
                  <a:lnTo>
                    <a:pt x="1345" y="21317"/>
                  </a:lnTo>
                  <a:lnTo>
                    <a:pt x="1215" y="21219"/>
                  </a:lnTo>
                  <a:lnTo>
                    <a:pt x="1090" y="21108"/>
                  </a:lnTo>
                  <a:lnTo>
                    <a:pt x="971" y="20985"/>
                  </a:lnTo>
                  <a:lnTo>
                    <a:pt x="856" y="20850"/>
                  </a:lnTo>
                  <a:lnTo>
                    <a:pt x="748" y="20703"/>
                  </a:lnTo>
                  <a:lnTo>
                    <a:pt x="645" y="20546"/>
                  </a:lnTo>
                  <a:lnTo>
                    <a:pt x="548" y="20378"/>
                  </a:lnTo>
                  <a:lnTo>
                    <a:pt x="459" y="20200"/>
                  </a:lnTo>
                  <a:lnTo>
                    <a:pt x="376" y="20013"/>
                  </a:lnTo>
                  <a:lnTo>
                    <a:pt x="301" y="19817"/>
                  </a:lnTo>
                  <a:lnTo>
                    <a:pt x="233" y="19613"/>
                  </a:lnTo>
                  <a:lnTo>
                    <a:pt x="173" y="19401"/>
                  </a:lnTo>
                  <a:lnTo>
                    <a:pt x="122" y="19182"/>
                  </a:lnTo>
                  <a:lnTo>
                    <a:pt x="79" y="18957"/>
                  </a:lnTo>
                  <a:lnTo>
                    <a:pt x="45" y="18726"/>
                  </a:lnTo>
                  <a:lnTo>
                    <a:pt x="20" y="18488"/>
                  </a:lnTo>
                  <a:lnTo>
                    <a:pt x="5" y="18246"/>
                  </a:lnTo>
                  <a:lnTo>
                    <a:pt x="0" y="18000"/>
                  </a:lnTo>
                  <a:lnTo>
                    <a:pt x="0" y="3600"/>
                  </a:lnTo>
                  <a:close/>
                </a:path>
              </a:pathLst>
            </a:custGeom>
            <a:noFill/>
            <a:ln w="25908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229" name="object 10"/>
          <p:cNvSpPr txBox="1"/>
          <p:nvPr/>
        </p:nvSpPr>
        <p:spPr>
          <a:xfrm>
            <a:off x="2371725" y="2243530"/>
            <a:ext cx="6116321" cy="345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623569" indent="12700">
              <a:lnSpc>
                <a:spcPts val="3500"/>
              </a:lnSpc>
              <a:spcBef>
                <a:spcPts val="400"/>
              </a:spcBef>
              <a:defRPr spc="-10" sz="3200"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pPr>
            <a:r>
              <a:t>Alcohol </a:t>
            </a:r>
            <a:r>
              <a:rPr spc="-15"/>
              <a:t>contributes </a:t>
            </a:r>
            <a:r>
              <a:rPr spc="-20"/>
              <a:t>to </a:t>
            </a:r>
            <a:r>
              <a:rPr spc="0"/>
              <a:t>1.8 </a:t>
            </a:r>
            <a:r>
              <a:rPr spc="-5"/>
              <a:t>million  deaths </a:t>
            </a:r>
            <a:r>
              <a:rPr spc="0"/>
              <a:t>each </a:t>
            </a:r>
            <a:r>
              <a:t>year</a:t>
            </a:r>
            <a:r>
              <a:rPr spc="-55"/>
              <a:t> </a:t>
            </a:r>
            <a:r>
              <a:rPr spc="-5"/>
              <a:t>(worldwide).</a:t>
            </a:r>
          </a:p>
          <a:p>
            <a:pPr marR="263525" indent="12700">
              <a:lnSpc>
                <a:spcPts val="3500"/>
              </a:lnSpc>
              <a:spcBef>
                <a:spcPts val="1300"/>
              </a:spcBef>
              <a:defRPr sz="3200"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pPr>
            <a:r>
              <a:t>In US 22,000 </a:t>
            </a:r>
            <a:r>
              <a:rPr spc="-10"/>
              <a:t>deaths </a:t>
            </a:r>
            <a:r>
              <a:t>and 2 </a:t>
            </a:r>
            <a:r>
              <a:rPr spc="-5"/>
              <a:t>million  </a:t>
            </a:r>
            <a:r>
              <a:rPr spc="-20"/>
              <a:t>non-fatal </a:t>
            </a:r>
            <a:r>
              <a:t>injuries each </a:t>
            </a:r>
            <a:r>
              <a:rPr spc="-10"/>
              <a:t>year </a:t>
            </a:r>
            <a:r>
              <a:rPr spc="-15"/>
              <a:t>are </a:t>
            </a:r>
            <a:r>
              <a:rPr spc="-5"/>
              <a:t>due  </a:t>
            </a:r>
            <a:r>
              <a:rPr spc="-25"/>
              <a:t>to</a:t>
            </a:r>
            <a:r>
              <a:t> </a:t>
            </a:r>
            <a:r>
              <a:rPr spc="-10"/>
              <a:t>alcohol.</a:t>
            </a:r>
          </a:p>
          <a:p>
            <a:pPr marR="5080" indent="104139">
              <a:lnSpc>
                <a:spcPts val="3500"/>
              </a:lnSpc>
              <a:spcBef>
                <a:spcPts val="1300"/>
              </a:spcBef>
              <a:defRPr sz="3200"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pPr>
            <a:r>
              <a:t>In US </a:t>
            </a:r>
            <a:r>
              <a:rPr spc="-5"/>
              <a:t>90% of </a:t>
            </a:r>
            <a:r>
              <a:rPr spc="-10"/>
              <a:t>population drink  </a:t>
            </a:r>
            <a:r>
              <a:rPr spc="-5"/>
              <a:t>alcohol </a:t>
            </a:r>
            <a:r>
              <a:rPr spc="-10"/>
              <a:t>at </a:t>
            </a:r>
            <a:r>
              <a:rPr spc="-5"/>
              <a:t>sometime during </a:t>
            </a:r>
            <a:r>
              <a:t>their</a:t>
            </a:r>
            <a:r>
              <a:rPr spc="-70"/>
              <a:t> </a:t>
            </a:r>
            <a:r>
              <a:rPr spc="-25"/>
              <a:t>life.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object 2"/>
          <p:cNvGrpSpPr/>
          <p:nvPr/>
        </p:nvGrpSpPr>
        <p:grpSpPr>
          <a:xfrm>
            <a:off x="28956" y="224026"/>
            <a:ext cx="9115044" cy="2098549"/>
            <a:chOff x="0" y="0"/>
            <a:chExt cx="9115042" cy="2098548"/>
          </a:xfrm>
        </p:grpSpPr>
        <p:sp>
          <p:nvSpPr>
            <p:cNvPr id="231" name="object 3"/>
            <p:cNvSpPr/>
            <p:nvPr/>
          </p:nvSpPr>
          <p:spPr>
            <a:xfrm>
              <a:off x="0" y="53339"/>
              <a:ext cx="8933689" cy="1874521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32" name="object 4"/>
            <p:cNvSpPr/>
            <p:nvPr/>
          </p:nvSpPr>
          <p:spPr>
            <a:xfrm>
              <a:off x="1757170" y="0"/>
              <a:ext cx="7357873" cy="2098549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33" name="object 5"/>
            <p:cNvSpPr/>
            <p:nvPr/>
          </p:nvSpPr>
          <p:spPr>
            <a:xfrm>
              <a:off x="47243" y="80772"/>
              <a:ext cx="8839201" cy="1780033"/>
            </a:xfrm>
            <a:prstGeom prst="rect">
              <a:avLst/>
            </a:prstGeom>
            <a:blipFill rotWithShape="1">
              <a:blip r:embed="rId4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34" name="object 6"/>
            <p:cNvSpPr/>
            <p:nvPr/>
          </p:nvSpPr>
          <p:spPr>
            <a:xfrm>
              <a:off x="47243" y="80772"/>
              <a:ext cx="8839201" cy="1780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1"/>
                  </a:moveTo>
                  <a:lnTo>
                    <a:pt x="16" y="1586"/>
                  </a:lnTo>
                  <a:lnTo>
                    <a:pt x="59" y="1070"/>
                  </a:lnTo>
                  <a:lnTo>
                    <a:pt x="127" y="633"/>
                  </a:lnTo>
                  <a:lnTo>
                    <a:pt x="215" y="295"/>
                  </a:lnTo>
                  <a:lnTo>
                    <a:pt x="319" y="77"/>
                  </a:lnTo>
                  <a:lnTo>
                    <a:pt x="435" y="0"/>
                  </a:lnTo>
                  <a:lnTo>
                    <a:pt x="21165" y="0"/>
                  </a:lnTo>
                  <a:lnTo>
                    <a:pt x="21281" y="77"/>
                  </a:lnTo>
                  <a:lnTo>
                    <a:pt x="21384" y="295"/>
                  </a:lnTo>
                  <a:lnTo>
                    <a:pt x="21473" y="633"/>
                  </a:lnTo>
                  <a:lnTo>
                    <a:pt x="21541" y="1070"/>
                  </a:lnTo>
                  <a:lnTo>
                    <a:pt x="21584" y="1586"/>
                  </a:lnTo>
                  <a:lnTo>
                    <a:pt x="21600" y="2161"/>
                  </a:lnTo>
                  <a:lnTo>
                    <a:pt x="21600" y="19439"/>
                  </a:lnTo>
                  <a:lnTo>
                    <a:pt x="21584" y="20014"/>
                  </a:lnTo>
                  <a:lnTo>
                    <a:pt x="21541" y="20530"/>
                  </a:lnTo>
                  <a:lnTo>
                    <a:pt x="21473" y="20967"/>
                  </a:lnTo>
                  <a:lnTo>
                    <a:pt x="21384" y="21305"/>
                  </a:lnTo>
                  <a:lnTo>
                    <a:pt x="21281" y="21523"/>
                  </a:lnTo>
                  <a:lnTo>
                    <a:pt x="21165" y="21600"/>
                  </a:lnTo>
                  <a:lnTo>
                    <a:pt x="435" y="21600"/>
                  </a:lnTo>
                  <a:lnTo>
                    <a:pt x="319" y="21523"/>
                  </a:lnTo>
                  <a:lnTo>
                    <a:pt x="215" y="21305"/>
                  </a:lnTo>
                  <a:lnTo>
                    <a:pt x="127" y="20967"/>
                  </a:lnTo>
                  <a:lnTo>
                    <a:pt x="59" y="20530"/>
                  </a:lnTo>
                  <a:lnTo>
                    <a:pt x="16" y="20014"/>
                  </a:lnTo>
                  <a:lnTo>
                    <a:pt x="0" y="19439"/>
                  </a:lnTo>
                  <a:lnTo>
                    <a:pt x="0" y="2161"/>
                  </a:lnTo>
                  <a:close/>
                </a:path>
              </a:pathLst>
            </a:custGeom>
            <a:noFill/>
            <a:ln w="9144" cap="flat">
              <a:solidFill>
                <a:srgbClr val="BD4A47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236" name="object 7"/>
          <p:cNvSpPr txBox="1"/>
          <p:nvPr>
            <p:ph type="title"/>
          </p:nvPr>
        </p:nvSpPr>
        <p:spPr>
          <a:xfrm>
            <a:off x="2196463" y="393954"/>
            <a:ext cx="6502401" cy="1456056"/>
          </a:xfrm>
          <a:prstGeom prst="rect">
            <a:avLst/>
          </a:prstGeom>
        </p:spPr>
        <p:txBody>
          <a:bodyPr/>
          <a:lstStyle/>
          <a:p>
            <a:pPr marR="5080" indent="12700">
              <a:lnSpc>
                <a:spcPts val="5300"/>
              </a:lnSpc>
              <a:spcBef>
                <a:spcPts val="600"/>
              </a:spcBef>
              <a:defRPr spc="-100" sz="4900"/>
            </a:pPr>
            <a:r>
              <a:t>In India the data available  </a:t>
            </a:r>
            <a:r>
              <a:rPr spc="0"/>
              <a:t>is </a:t>
            </a:r>
            <a:r>
              <a:t>just tip of the </a:t>
            </a:r>
            <a:r>
              <a:rPr spc="0"/>
              <a:t>ice</a:t>
            </a:r>
            <a:r>
              <a:t> berg.</a:t>
            </a:r>
          </a:p>
        </p:txBody>
      </p:sp>
      <p:grpSp>
        <p:nvGrpSpPr>
          <p:cNvPr id="242" name="object 8"/>
          <p:cNvGrpSpPr/>
          <p:nvPr/>
        </p:nvGrpSpPr>
        <p:grpSpPr>
          <a:xfrm>
            <a:off x="76198" y="480821"/>
            <a:ext cx="8839963" cy="6273548"/>
            <a:chOff x="0" y="0"/>
            <a:chExt cx="8839962" cy="6273546"/>
          </a:xfrm>
        </p:grpSpPr>
        <p:sp>
          <p:nvSpPr>
            <p:cNvPr id="237" name="object 9"/>
            <p:cNvSpPr/>
            <p:nvPr/>
          </p:nvSpPr>
          <p:spPr>
            <a:xfrm>
              <a:off x="102870" y="0"/>
              <a:ext cx="1767841" cy="1429512"/>
            </a:xfrm>
            <a:prstGeom prst="rect">
              <a:avLst/>
            </a:prstGeom>
            <a:blipFill rotWithShape="1">
              <a:blip r:embed="rId5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38" name="object 10"/>
            <p:cNvSpPr/>
            <p:nvPr/>
          </p:nvSpPr>
          <p:spPr>
            <a:xfrm>
              <a:off x="102870" y="0"/>
              <a:ext cx="1767841" cy="1429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1"/>
                  </a:moveTo>
                  <a:lnTo>
                    <a:pt x="89" y="1478"/>
                  </a:lnTo>
                  <a:lnTo>
                    <a:pt x="337" y="885"/>
                  </a:lnTo>
                  <a:lnTo>
                    <a:pt x="715" y="417"/>
                  </a:lnTo>
                  <a:lnTo>
                    <a:pt x="1195" y="110"/>
                  </a:lnTo>
                  <a:lnTo>
                    <a:pt x="1747" y="0"/>
                  </a:lnTo>
                  <a:lnTo>
                    <a:pt x="19853" y="0"/>
                  </a:lnTo>
                  <a:lnTo>
                    <a:pt x="20405" y="110"/>
                  </a:lnTo>
                  <a:lnTo>
                    <a:pt x="20885" y="417"/>
                  </a:lnTo>
                  <a:lnTo>
                    <a:pt x="21263" y="885"/>
                  </a:lnTo>
                  <a:lnTo>
                    <a:pt x="21511" y="1478"/>
                  </a:lnTo>
                  <a:lnTo>
                    <a:pt x="21600" y="2161"/>
                  </a:lnTo>
                  <a:lnTo>
                    <a:pt x="21600" y="19439"/>
                  </a:lnTo>
                  <a:lnTo>
                    <a:pt x="21511" y="20122"/>
                  </a:lnTo>
                  <a:lnTo>
                    <a:pt x="21263" y="20715"/>
                  </a:lnTo>
                  <a:lnTo>
                    <a:pt x="20885" y="21183"/>
                  </a:lnTo>
                  <a:lnTo>
                    <a:pt x="20405" y="21490"/>
                  </a:lnTo>
                  <a:lnTo>
                    <a:pt x="19853" y="21600"/>
                  </a:lnTo>
                  <a:lnTo>
                    <a:pt x="1747" y="21600"/>
                  </a:lnTo>
                  <a:lnTo>
                    <a:pt x="1195" y="21490"/>
                  </a:lnTo>
                  <a:lnTo>
                    <a:pt x="715" y="21183"/>
                  </a:lnTo>
                  <a:lnTo>
                    <a:pt x="337" y="20715"/>
                  </a:lnTo>
                  <a:lnTo>
                    <a:pt x="89" y="20122"/>
                  </a:lnTo>
                  <a:lnTo>
                    <a:pt x="0" y="19439"/>
                  </a:lnTo>
                  <a:lnTo>
                    <a:pt x="0" y="2161"/>
                  </a:lnTo>
                  <a:close/>
                </a:path>
              </a:pathLst>
            </a:custGeom>
            <a:noFill/>
            <a:ln w="25908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39" name="object 11"/>
            <p:cNvSpPr/>
            <p:nvPr/>
          </p:nvSpPr>
          <p:spPr>
            <a:xfrm>
              <a:off x="762" y="1757172"/>
              <a:ext cx="8839201" cy="1630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0936" y="0"/>
                  </a:moveTo>
                  <a:lnTo>
                    <a:pt x="664" y="0"/>
                  </a:lnTo>
                  <a:lnTo>
                    <a:pt x="545" y="58"/>
                  </a:lnTo>
                  <a:lnTo>
                    <a:pt x="432" y="225"/>
                  </a:lnTo>
                  <a:lnTo>
                    <a:pt x="329" y="491"/>
                  </a:lnTo>
                  <a:lnTo>
                    <a:pt x="236" y="847"/>
                  </a:lnTo>
                  <a:lnTo>
                    <a:pt x="156" y="1280"/>
                  </a:lnTo>
                  <a:lnTo>
                    <a:pt x="91" y="1783"/>
                  </a:lnTo>
                  <a:lnTo>
                    <a:pt x="42" y="2344"/>
                  </a:lnTo>
                  <a:lnTo>
                    <a:pt x="11" y="2953"/>
                  </a:lnTo>
                  <a:lnTo>
                    <a:pt x="0" y="3600"/>
                  </a:lnTo>
                  <a:lnTo>
                    <a:pt x="0" y="18000"/>
                  </a:lnTo>
                  <a:lnTo>
                    <a:pt x="11" y="18647"/>
                  </a:lnTo>
                  <a:lnTo>
                    <a:pt x="42" y="19256"/>
                  </a:lnTo>
                  <a:lnTo>
                    <a:pt x="91" y="19817"/>
                  </a:lnTo>
                  <a:lnTo>
                    <a:pt x="156" y="20320"/>
                  </a:lnTo>
                  <a:lnTo>
                    <a:pt x="236" y="20753"/>
                  </a:lnTo>
                  <a:lnTo>
                    <a:pt x="329" y="21109"/>
                  </a:lnTo>
                  <a:lnTo>
                    <a:pt x="432" y="21375"/>
                  </a:lnTo>
                  <a:lnTo>
                    <a:pt x="545" y="21542"/>
                  </a:lnTo>
                  <a:lnTo>
                    <a:pt x="664" y="21600"/>
                  </a:lnTo>
                  <a:lnTo>
                    <a:pt x="20936" y="21600"/>
                  </a:lnTo>
                  <a:lnTo>
                    <a:pt x="21055" y="21542"/>
                  </a:lnTo>
                  <a:lnTo>
                    <a:pt x="21168" y="21375"/>
                  </a:lnTo>
                  <a:lnTo>
                    <a:pt x="21271" y="21109"/>
                  </a:lnTo>
                  <a:lnTo>
                    <a:pt x="21364" y="20753"/>
                  </a:lnTo>
                  <a:lnTo>
                    <a:pt x="21444" y="20320"/>
                  </a:lnTo>
                  <a:lnTo>
                    <a:pt x="21509" y="19817"/>
                  </a:lnTo>
                  <a:lnTo>
                    <a:pt x="21558" y="19256"/>
                  </a:lnTo>
                  <a:lnTo>
                    <a:pt x="21589" y="18647"/>
                  </a:lnTo>
                  <a:lnTo>
                    <a:pt x="21600" y="18000"/>
                  </a:lnTo>
                  <a:lnTo>
                    <a:pt x="21600" y="3600"/>
                  </a:lnTo>
                  <a:lnTo>
                    <a:pt x="21589" y="2953"/>
                  </a:lnTo>
                  <a:lnTo>
                    <a:pt x="21558" y="2344"/>
                  </a:lnTo>
                  <a:lnTo>
                    <a:pt x="21509" y="1783"/>
                  </a:lnTo>
                  <a:lnTo>
                    <a:pt x="21444" y="1280"/>
                  </a:lnTo>
                  <a:lnTo>
                    <a:pt x="21364" y="847"/>
                  </a:lnTo>
                  <a:lnTo>
                    <a:pt x="21271" y="491"/>
                  </a:lnTo>
                  <a:lnTo>
                    <a:pt x="21168" y="225"/>
                  </a:lnTo>
                  <a:lnTo>
                    <a:pt x="21055" y="58"/>
                  </a:lnTo>
                  <a:lnTo>
                    <a:pt x="20936" y="0"/>
                  </a:lnTo>
                  <a:close/>
                </a:path>
              </a:pathLst>
            </a:custGeom>
            <a:solidFill>
              <a:srgbClr val="1F487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40" name="object 12"/>
            <p:cNvSpPr/>
            <p:nvPr/>
          </p:nvSpPr>
          <p:spPr>
            <a:xfrm>
              <a:off x="762" y="1757172"/>
              <a:ext cx="8839201" cy="1630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lnTo>
                    <a:pt x="11" y="2953"/>
                  </a:lnTo>
                  <a:lnTo>
                    <a:pt x="42" y="2344"/>
                  </a:lnTo>
                  <a:lnTo>
                    <a:pt x="91" y="1783"/>
                  </a:lnTo>
                  <a:lnTo>
                    <a:pt x="156" y="1280"/>
                  </a:lnTo>
                  <a:lnTo>
                    <a:pt x="236" y="847"/>
                  </a:lnTo>
                  <a:lnTo>
                    <a:pt x="329" y="491"/>
                  </a:lnTo>
                  <a:lnTo>
                    <a:pt x="432" y="225"/>
                  </a:lnTo>
                  <a:lnTo>
                    <a:pt x="545" y="58"/>
                  </a:lnTo>
                  <a:lnTo>
                    <a:pt x="664" y="0"/>
                  </a:lnTo>
                  <a:lnTo>
                    <a:pt x="20936" y="0"/>
                  </a:lnTo>
                  <a:lnTo>
                    <a:pt x="21055" y="58"/>
                  </a:lnTo>
                  <a:lnTo>
                    <a:pt x="21168" y="225"/>
                  </a:lnTo>
                  <a:lnTo>
                    <a:pt x="21271" y="491"/>
                  </a:lnTo>
                  <a:lnTo>
                    <a:pt x="21364" y="847"/>
                  </a:lnTo>
                  <a:lnTo>
                    <a:pt x="21444" y="1280"/>
                  </a:lnTo>
                  <a:lnTo>
                    <a:pt x="21509" y="1783"/>
                  </a:lnTo>
                  <a:lnTo>
                    <a:pt x="21558" y="2344"/>
                  </a:lnTo>
                  <a:lnTo>
                    <a:pt x="21589" y="2953"/>
                  </a:lnTo>
                  <a:lnTo>
                    <a:pt x="21600" y="3600"/>
                  </a:lnTo>
                  <a:lnTo>
                    <a:pt x="21600" y="18000"/>
                  </a:lnTo>
                  <a:lnTo>
                    <a:pt x="21589" y="18647"/>
                  </a:lnTo>
                  <a:lnTo>
                    <a:pt x="21558" y="19256"/>
                  </a:lnTo>
                  <a:lnTo>
                    <a:pt x="21509" y="19817"/>
                  </a:lnTo>
                  <a:lnTo>
                    <a:pt x="21444" y="20320"/>
                  </a:lnTo>
                  <a:lnTo>
                    <a:pt x="21364" y="20753"/>
                  </a:lnTo>
                  <a:lnTo>
                    <a:pt x="21271" y="21109"/>
                  </a:lnTo>
                  <a:lnTo>
                    <a:pt x="21168" y="21375"/>
                  </a:lnTo>
                  <a:lnTo>
                    <a:pt x="21055" y="21542"/>
                  </a:lnTo>
                  <a:lnTo>
                    <a:pt x="20936" y="21600"/>
                  </a:lnTo>
                  <a:lnTo>
                    <a:pt x="664" y="21600"/>
                  </a:lnTo>
                  <a:lnTo>
                    <a:pt x="545" y="21542"/>
                  </a:lnTo>
                  <a:lnTo>
                    <a:pt x="432" y="21375"/>
                  </a:lnTo>
                  <a:lnTo>
                    <a:pt x="329" y="21109"/>
                  </a:lnTo>
                  <a:lnTo>
                    <a:pt x="236" y="20753"/>
                  </a:lnTo>
                  <a:lnTo>
                    <a:pt x="156" y="20320"/>
                  </a:lnTo>
                  <a:lnTo>
                    <a:pt x="91" y="19817"/>
                  </a:lnTo>
                  <a:lnTo>
                    <a:pt x="42" y="19256"/>
                  </a:lnTo>
                  <a:lnTo>
                    <a:pt x="11" y="18647"/>
                  </a:lnTo>
                  <a:lnTo>
                    <a:pt x="0" y="18000"/>
                  </a:lnTo>
                  <a:lnTo>
                    <a:pt x="0" y="3600"/>
                  </a:lnTo>
                  <a:close/>
                </a:path>
              </a:pathLst>
            </a:custGeom>
            <a:noFill/>
            <a:ln w="25908" cap="flat">
              <a:solidFill>
                <a:srgbClr val="EDEBE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41" name="object 13"/>
            <p:cNvSpPr/>
            <p:nvPr/>
          </p:nvSpPr>
          <p:spPr>
            <a:xfrm>
              <a:off x="0" y="3387090"/>
              <a:ext cx="8839200" cy="2886457"/>
            </a:xfrm>
            <a:prstGeom prst="rect">
              <a:avLst/>
            </a:prstGeom>
            <a:blipFill rotWithShape="1">
              <a:blip r:embed="rId6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243" name="object 14"/>
          <p:cNvSpPr txBox="1"/>
          <p:nvPr/>
        </p:nvSpPr>
        <p:spPr>
          <a:xfrm>
            <a:off x="299414" y="2456763"/>
            <a:ext cx="8038467" cy="4185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lnSpc>
                <a:spcPts val="4500"/>
              </a:lnSpc>
              <a:spcBef>
                <a:spcPts val="600"/>
              </a:spcBef>
              <a:defRPr spc="-10" sz="4100"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pPr>
            <a:r>
              <a:t>After nicotine, </a:t>
            </a:r>
            <a:r>
              <a:rPr spc="-15"/>
              <a:t>most </a:t>
            </a:r>
            <a:r>
              <a:t>commonly  </a:t>
            </a:r>
            <a:r>
              <a:rPr spc="-20"/>
              <a:t>psychotropic </a:t>
            </a:r>
            <a:r>
              <a:rPr spc="-15"/>
              <a:t>substance </a:t>
            </a:r>
            <a:r>
              <a:rPr spc="-5"/>
              <a:t>of use </a:t>
            </a:r>
            <a:r>
              <a:t>in</a:t>
            </a:r>
            <a:r>
              <a:rPr spc="-30"/>
              <a:t> </a:t>
            </a:r>
            <a:r>
              <a:rPr spc="0"/>
              <a:t>India</a:t>
            </a:r>
          </a:p>
          <a:p>
            <a:pPr marL="343534" marR="22859" indent="-287020">
              <a:lnSpc>
                <a:spcPts val="3500"/>
              </a:lnSpc>
              <a:spcBef>
                <a:spcPts val="2300"/>
              </a:spcBef>
              <a:buSzPct val="100000"/>
              <a:buChar char="•"/>
              <a:tabLst>
                <a:tab pos="342900" algn="l"/>
              </a:tabLst>
              <a:defRPr spc="-10" sz="3200">
                <a:latin typeface="Carlito"/>
                <a:ea typeface="Carlito"/>
                <a:cs typeface="Carlito"/>
                <a:sym typeface="Carlito"/>
              </a:defRPr>
            </a:pPr>
            <a:r>
              <a:t>National </a:t>
            </a:r>
            <a:r>
              <a:rPr spc="-5"/>
              <a:t>House Hold </a:t>
            </a:r>
            <a:r>
              <a:t>Survey </a:t>
            </a:r>
            <a:r>
              <a:rPr spc="0"/>
              <a:t>(NHS)- </a:t>
            </a:r>
            <a:r>
              <a:t>Prevalence  </a:t>
            </a:r>
            <a:r>
              <a:rPr spc="0"/>
              <a:t>in </a:t>
            </a:r>
            <a:r>
              <a:rPr spc="-15"/>
              <a:t>general </a:t>
            </a:r>
            <a:r>
              <a:t>population (above </a:t>
            </a:r>
            <a:r>
              <a:rPr spc="0"/>
              <a:t>15 </a:t>
            </a:r>
            <a:r>
              <a:rPr spc="-20"/>
              <a:t>yrs) </a:t>
            </a:r>
            <a:r>
              <a:rPr spc="-5"/>
              <a:t>21.4%  </a:t>
            </a:r>
            <a:r>
              <a:t>(National </a:t>
            </a:r>
            <a:r>
              <a:rPr spc="-45"/>
              <a:t>survey,</a:t>
            </a:r>
            <a:r>
              <a:rPr spc="0"/>
              <a:t> </a:t>
            </a:r>
            <a:r>
              <a:rPr spc="-5"/>
              <a:t>2004)</a:t>
            </a:r>
          </a:p>
          <a:p>
            <a:pPr marL="343534" marR="1149350" indent="-287020">
              <a:lnSpc>
                <a:spcPct val="91600"/>
              </a:lnSpc>
              <a:spcBef>
                <a:spcPts val="700"/>
              </a:spcBef>
              <a:buSzPct val="100000"/>
              <a:buChar char="•"/>
              <a:tabLst>
                <a:tab pos="342900" algn="l"/>
              </a:tabLst>
              <a:defRPr spc="-5" sz="3200">
                <a:latin typeface="Carlito"/>
                <a:ea typeface="Carlito"/>
                <a:cs typeface="Carlito"/>
                <a:sym typeface="Carlito"/>
              </a:defRPr>
            </a:pPr>
            <a:r>
              <a:t>Drug Abuse </a:t>
            </a:r>
            <a:r>
              <a:rPr spc="-10"/>
              <a:t>Monitoring Survey (DAMS)-  Prevalence </a:t>
            </a:r>
            <a:r>
              <a:rPr spc="0"/>
              <a:t>in </a:t>
            </a:r>
            <a:r>
              <a:rPr spc="-15"/>
              <a:t>treatment </a:t>
            </a:r>
            <a:r>
              <a:rPr spc="-30"/>
              <a:t>seekers </a:t>
            </a:r>
            <a:r>
              <a:t>43.9%  </a:t>
            </a:r>
            <a:r>
              <a:rPr spc="-10"/>
              <a:t>(National </a:t>
            </a:r>
            <a:r>
              <a:rPr spc="-45"/>
              <a:t>survey,</a:t>
            </a:r>
            <a:r>
              <a:rPr spc="0"/>
              <a:t> </a:t>
            </a:r>
            <a:r>
              <a:t>2004)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20281" y="219440"/>
            <a:ext cx="4878088" cy="64191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" name="object 2"/>
          <p:cNvGrpSpPr/>
          <p:nvPr/>
        </p:nvGrpSpPr>
        <p:grpSpPr>
          <a:xfrm>
            <a:off x="457962" y="282700"/>
            <a:ext cx="8229601" cy="1127762"/>
            <a:chOff x="0" y="0"/>
            <a:chExt cx="8229600" cy="1127760"/>
          </a:xfrm>
        </p:grpSpPr>
        <p:sp>
          <p:nvSpPr>
            <p:cNvPr id="247" name="object 3"/>
            <p:cNvSpPr/>
            <p:nvPr/>
          </p:nvSpPr>
          <p:spPr>
            <a:xfrm>
              <a:off x="0" y="0"/>
              <a:ext cx="8229600" cy="1127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107" y="0"/>
                  </a:moveTo>
                  <a:lnTo>
                    <a:pt x="493" y="0"/>
                  </a:lnTo>
                  <a:lnTo>
                    <a:pt x="362" y="129"/>
                  </a:lnTo>
                  <a:lnTo>
                    <a:pt x="244" y="492"/>
                  </a:lnTo>
                  <a:lnTo>
                    <a:pt x="144" y="1055"/>
                  </a:lnTo>
                  <a:lnTo>
                    <a:pt x="67" y="1783"/>
                  </a:lnTo>
                  <a:lnTo>
                    <a:pt x="18" y="2643"/>
                  </a:lnTo>
                  <a:lnTo>
                    <a:pt x="0" y="3600"/>
                  </a:lnTo>
                  <a:lnTo>
                    <a:pt x="0" y="18000"/>
                  </a:lnTo>
                  <a:lnTo>
                    <a:pt x="18" y="18957"/>
                  </a:lnTo>
                  <a:lnTo>
                    <a:pt x="67" y="19817"/>
                  </a:lnTo>
                  <a:lnTo>
                    <a:pt x="144" y="20545"/>
                  </a:lnTo>
                  <a:lnTo>
                    <a:pt x="244" y="21108"/>
                  </a:lnTo>
                  <a:lnTo>
                    <a:pt x="362" y="21471"/>
                  </a:lnTo>
                  <a:lnTo>
                    <a:pt x="493" y="21600"/>
                  </a:lnTo>
                  <a:lnTo>
                    <a:pt x="21107" y="21600"/>
                  </a:lnTo>
                  <a:lnTo>
                    <a:pt x="21238" y="21471"/>
                  </a:lnTo>
                  <a:lnTo>
                    <a:pt x="21356" y="21108"/>
                  </a:lnTo>
                  <a:lnTo>
                    <a:pt x="21455" y="20545"/>
                  </a:lnTo>
                  <a:lnTo>
                    <a:pt x="21533" y="19817"/>
                  </a:lnTo>
                  <a:lnTo>
                    <a:pt x="21582" y="18957"/>
                  </a:lnTo>
                  <a:lnTo>
                    <a:pt x="21600" y="18000"/>
                  </a:lnTo>
                  <a:lnTo>
                    <a:pt x="21600" y="3600"/>
                  </a:lnTo>
                  <a:lnTo>
                    <a:pt x="21582" y="2643"/>
                  </a:lnTo>
                  <a:lnTo>
                    <a:pt x="21533" y="1783"/>
                  </a:lnTo>
                  <a:lnTo>
                    <a:pt x="21455" y="1055"/>
                  </a:lnTo>
                  <a:lnTo>
                    <a:pt x="21356" y="492"/>
                  </a:lnTo>
                  <a:lnTo>
                    <a:pt x="21238" y="129"/>
                  </a:lnTo>
                  <a:lnTo>
                    <a:pt x="21107" y="0"/>
                  </a:lnTo>
                  <a:close/>
                </a:path>
              </a:pathLst>
            </a:custGeom>
            <a:solidFill>
              <a:srgbClr val="4F81B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48" name="object 4"/>
            <p:cNvSpPr/>
            <p:nvPr/>
          </p:nvSpPr>
          <p:spPr>
            <a:xfrm>
              <a:off x="0" y="0"/>
              <a:ext cx="8229600" cy="1127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lnTo>
                    <a:pt x="18" y="2643"/>
                  </a:lnTo>
                  <a:lnTo>
                    <a:pt x="67" y="1783"/>
                  </a:lnTo>
                  <a:lnTo>
                    <a:pt x="144" y="1055"/>
                  </a:lnTo>
                  <a:lnTo>
                    <a:pt x="244" y="492"/>
                  </a:lnTo>
                  <a:lnTo>
                    <a:pt x="362" y="129"/>
                  </a:lnTo>
                  <a:lnTo>
                    <a:pt x="493" y="0"/>
                  </a:lnTo>
                  <a:lnTo>
                    <a:pt x="21107" y="0"/>
                  </a:lnTo>
                  <a:lnTo>
                    <a:pt x="21238" y="129"/>
                  </a:lnTo>
                  <a:lnTo>
                    <a:pt x="21356" y="492"/>
                  </a:lnTo>
                  <a:lnTo>
                    <a:pt x="21455" y="1055"/>
                  </a:lnTo>
                  <a:lnTo>
                    <a:pt x="21533" y="1783"/>
                  </a:lnTo>
                  <a:lnTo>
                    <a:pt x="21582" y="2643"/>
                  </a:lnTo>
                  <a:lnTo>
                    <a:pt x="21600" y="3600"/>
                  </a:lnTo>
                  <a:lnTo>
                    <a:pt x="21600" y="18000"/>
                  </a:lnTo>
                  <a:lnTo>
                    <a:pt x="21582" y="18957"/>
                  </a:lnTo>
                  <a:lnTo>
                    <a:pt x="21533" y="19817"/>
                  </a:lnTo>
                  <a:lnTo>
                    <a:pt x="21455" y="20545"/>
                  </a:lnTo>
                  <a:lnTo>
                    <a:pt x="21356" y="21108"/>
                  </a:lnTo>
                  <a:lnTo>
                    <a:pt x="21238" y="21471"/>
                  </a:lnTo>
                  <a:lnTo>
                    <a:pt x="21107" y="21600"/>
                  </a:lnTo>
                  <a:lnTo>
                    <a:pt x="493" y="21600"/>
                  </a:lnTo>
                  <a:lnTo>
                    <a:pt x="362" y="21471"/>
                  </a:lnTo>
                  <a:lnTo>
                    <a:pt x="244" y="21108"/>
                  </a:lnTo>
                  <a:lnTo>
                    <a:pt x="144" y="20545"/>
                  </a:lnTo>
                  <a:lnTo>
                    <a:pt x="67" y="19817"/>
                  </a:lnTo>
                  <a:lnTo>
                    <a:pt x="18" y="18957"/>
                  </a:lnTo>
                  <a:lnTo>
                    <a:pt x="0" y="18000"/>
                  </a:lnTo>
                  <a:lnTo>
                    <a:pt x="0" y="3600"/>
                  </a:lnTo>
                  <a:close/>
                </a:path>
              </a:pathLst>
            </a:custGeom>
            <a:noFill/>
            <a:ln w="25908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250" name="object 5"/>
          <p:cNvSpPr txBox="1"/>
          <p:nvPr>
            <p:ph type="title"/>
          </p:nvPr>
        </p:nvSpPr>
        <p:spPr>
          <a:xfrm>
            <a:off x="678586" y="403606"/>
            <a:ext cx="4824730" cy="742316"/>
          </a:xfrm>
          <a:prstGeom prst="rect">
            <a:avLst/>
          </a:prstGeom>
        </p:spPr>
        <p:txBody>
          <a:bodyPr/>
          <a:lstStyle>
            <a:lvl1pPr indent="12700">
              <a:spcBef>
                <a:spcPts val="100"/>
              </a:spcBef>
              <a:defRPr spc="-99" sz="4700">
                <a:solidFill>
                  <a:srgbClr val="FFFFFF"/>
                </a:solidFill>
              </a:defRPr>
            </a:lvl1pPr>
          </a:lstStyle>
          <a:p>
            <a:pPr/>
            <a:r>
              <a:t>Alcoholic beverages</a:t>
            </a:r>
          </a:p>
        </p:txBody>
      </p:sp>
      <p:grpSp>
        <p:nvGrpSpPr>
          <p:cNvPr id="255" name="object 6"/>
          <p:cNvGrpSpPr/>
          <p:nvPr/>
        </p:nvGrpSpPr>
        <p:grpSpPr>
          <a:xfrm>
            <a:off x="408431" y="1572767"/>
            <a:ext cx="8398764" cy="4620769"/>
            <a:chOff x="0" y="0"/>
            <a:chExt cx="8398763" cy="4620767"/>
          </a:xfrm>
        </p:grpSpPr>
        <p:sp>
          <p:nvSpPr>
            <p:cNvPr id="251" name="object 7"/>
            <p:cNvSpPr/>
            <p:nvPr/>
          </p:nvSpPr>
          <p:spPr>
            <a:xfrm>
              <a:off x="1524" y="0"/>
              <a:ext cx="8324088" cy="4620768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52" name="object 8"/>
            <p:cNvSpPr/>
            <p:nvPr/>
          </p:nvSpPr>
          <p:spPr>
            <a:xfrm>
              <a:off x="0" y="1888235"/>
              <a:ext cx="8398764" cy="1808989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53" name="object 9"/>
            <p:cNvSpPr/>
            <p:nvPr/>
          </p:nvSpPr>
          <p:spPr>
            <a:xfrm>
              <a:off x="48768" y="27432"/>
              <a:ext cx="8229600" cy="4526280"/>
            </a:xfrm>
            <a:prstGeom prst="rect">
              <a:avLst/>
            </a:prstGeom>
            <a:blipFill rotWithShape="1">
              <a:blip r:embed="rId4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54" name="object 10"/>
            <p:cNvSpPr/>
            <p:nvPr/>
          </p:nvSpPr>
          <p:spPr>
            <a:xfrm>
              <a:off x="48768" y="27432"/>
              <a:ext cx="8229600" cy="4526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"/>
                  </a:moveTo>
                  <a:lnTo>
                    <a:pt x="7" y="1925"/>
                  </a:lnTo>
                  <a:lnTo>
                    <a:pt x="27" y="1697"/>
                  </a:lnTo>
                  <a:lnTo>
                    <a:pt x="61" y="1477"/>
                  </a:lnTo>
                  <a:lnTo>
                    <a:pt x="106" y="1268"/>
                  </a:lnTo>
                  <a:lnTo>
                    <a:pt x="162" y="1070"/>
                  </a:lnTo>
                  <a:lnTo>
                    <a:pt x="229" y="884"/>
                  </a:lnTo>
                  <a:lnTo>
                    <a:pt x="306" y="713"/>
                  </a:lnTo>
                  <a:lnTo>
                    <a:pt x="392" y="557"/>
                  </a:lnTo>
                  <a:lnTo>
                    <a:pt x="486" y="417"/>
                  </a:lnTo>
                  <a:lnTo>
                    <a:pt x="588" y="295"/>
                  </a:lnTo>
                  <a:lnTo>
                    <a:pt x="697" y="192"/>
                  </a:lnTo>
                  <a:lnTo>
                    <a:pt x="813" y="110"/>
                  </a:lnTo>
                  <a:lnTo>
                    <a:pt x="933" y="50"/>
                  </a:lnTo>
                  <a:lnTo>
                    <a:pt x="1059" y="13"/>
                  </a:lnTo>
                  <a:lnTo>
                    <a:pt x="1188" y="0"/>
                  </a:lnTo>
                  <a:lnTo>
                    <a:pt x="20412" y="0"/>
                  </a:lnTo>
                  <a:lnTo>
                    <a:pt x="20541" y="13"/>
                  </a:lnTo>
                  <a:lnTo>
                    <a:pt x="20667" y="50"/>
                  </a:lnTo>
                  <a:lnTo>
                    <a:pt x="20787" y="110"/>
                  </a:lnTo>
                  <a:lnTo>
                    <a:pt x="20903" y="192"/>
                  </a:lnTo>
                  <a:lnTo>
                    <a:pt x="21012" y="295"/>
                  </a:lnTo>
                  <a:lnTo>
                    <a:pt x="21114" y="417"/>
                  </a:lnTo>
                  <a:lnTo>
                    <a:pt x="21208" y="557"/>
                  </a:lnTo>
                  <a:lnTo>
                    <a:pt x="21294" y="713"/>
                  </a:lnTo>
                  <a:lnTo>
                    <a:pt x="21371" y="884"/>
                  </a:lnTo>
                  <a:lnTo>
                    <a:pt x="21438" y="1070"/>
                  </a:lnTo>
                  <a:lnTo>
                    <a:pt x="21494" y="1268"/>
                  </a:lnTo>
                  <a:lnTo>
                    <a:pt x="21539" y="1477"/>
                  </a:lnTo>
                  <a:lnTo>
                    <a:pt x="21573" y="1697"/>
                  </a:lnTo>
                  <a:lnTo>
                    <a:pt x="21593" y="1925"/>
                  </a:lnTo>
                  <a:lnTo>
                    <a:pt x="21600" y="2160"/>
                  </a:lnTo>
                  <a:lnTo>
                    <a:pt x="21600" y="19440"/>
                  </a:lnTo>
                  <a:lnTo>
                    <a:pt x="21593" y="19675"/>
                  </a:lnTo>
                  <a:lnTo>
                    <a:pt x="21573" y="19903"/>
                  </a:lnTo>
                  <a:lnTo>
                    <a:pt x="21539" y="20123"/>
                  </a:lnTo>
                  <a:lnTo>
                    <a:pt x="21494" y="20332"/>
                  </a:lnTo>
                  <a:lnTo>
                    <a:pt x="21438" y="20530"/>
                  </a:lnTo>
                  <a:lnTo>
                    <a:pt x="21371" y="20716"/>
                  </a:lnTo>
                  <a:lnTo>
                    <a:pt x="21294" y="20887"/>
                  </a:lnTo>
                  <a:lnTo>
                    <a:pt x="21208" y="21043"/>
                  </a:lnTo>
                  <a:lnTo>
                    <a:pt x="21114" y="21183"/>
                  </a:lnTo>
                  <a:lnTo>
                    <a:pt x="21012" y="21305"/>
                  </a:lnTo>
                  <a:lnTo>
                    <a:pt x="20903" y="21408"/>
                  </a:lnTo>
                  <a:lnTo>
                    <a:pt x="20787" y="21490"/>
                  </a:lnTo>
                  <a:lnTo>
                    <a:pt x="20667" y="21550"/>
                  </a:lnTo>
                  <a:lnTo>
                    <a:pt x="20541" y="21587"/>
                  </a:lnTo>
                  <a:lnTo>
                    <a:pt x="20412" y="21600"/>
                  </a:lnTo>
                  <a:lnTo>
                    <a:pt x="1188" y="21600"/>
                  </a:lnTo>
                  <a:lnTo>
                    <a:pt x="1059" y="21587"/>
                  </a:lnTo>
                  <a:lnTo>
                    <a:pt x="933" y="21550"/>
                  </a:lnTo>
                  <a:lnTo>
                    <a:pt x="813" y="21490"/>
                  </a:lnTo>
                  <a:lnTo>
                    <a:pt x="697" y="21408"/>
                  </a:lnTo>
                  <a:lnTo>
                    <a:pt x="588" y="21305"/>
                  </a:lnTo>
                  <a:lnTo>
                    <a:pt x="486" y="21183"/>
                  </a:lnTo>
                  <a:lnTo>
                    <a:pt x="392" y="21043"/>
                  </a:lnTo>
                  <a:lnTo>
                    <a:pt x="306" y="20887"/>
                  </a:lnTo>
                  <a:lnTo>
                    <a:pt x="229" y="20716"/>
                  </a:lnTo>
                  <a:lnTo>
                    <a:pt x="162" y="20530"/>
                  </a:lnTo>
                  <a:lnTo>
                    <a:pt x="106" y="20332"/>
                  </a:lnTo>
                  <a:lnTo>
                    <a:pt x="61" y="20123"/>
                  </a:lnTo>
                  <a:lnTo>
                    <a:pt x="27" y="19903"/>
                  </a:lnTo>
                  <a:lnTo>
                    <a:pt x="7" y="19675"/>
                  </a:lnTo>
                  <a:lnTo>
                    <a:pt x="0" y="19440"/>
                  </a:lnTo>
                  <a:lnTo>
                    <a:pt x="0" y="2160"/>
                  </a:lnTo>
                  <a:close/>
                </a:path>
              </a:pathLst>
            </a:custGeom>
            <a:noFill/>
            <a:ln w="9144" cap="flat">
              <a:solidFill>
                <a:srgbClr val="BD4A47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256" name="object 11"/>
          <p:cNvSpPr txBox="1"/>
          <p:nvPr/>
        </p:nvSpPr>
        <p:spPr>
          <a:xfrm>
            <a:off x="631647" y="3602990"/>
            <a:ext cx="7875269" cy="1382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3970" algn="ctr">
              <a:lnSpc>
                <a:spcPts val="2700"/>
              </a:lnSpc>
              <a:spcBef>
                <a:spcPts val="300"/>
              </a:spcBef>
              <a:defRPr spc="-10" sz="2500">
                <a:latin typeface="Carlito"/>
                <a:ea typeface="Carlito"/>
                <a:cs typeface="Carlito"/>
                <a:sym typeface="Carlito"/>
              </a:defRPr>
            </a:pPr>
            <a:r>
              <a:t>Alcohol </a:t>
            </a:r>
            <a:r>
              <a:rPr spc="-15"/>
              <a:t>beverages </a:t>
            </a:r>
            <a:r>
              <a:rPr spc="-5"/>
              <a:t>with </a:t>
            </a:r>
            <a:r>
              <a:t>lower </a:t>
            </a:r>
            <a:r>
              <a:rPr spc="-15"/>
              <a:t>concentration </a:t>
            </a:r>
            <a:r>
              <a:rPr spc="-5"/>
              <a:t>of </a:t>
            </a:r>
            <a:r>
              <a:t>alcohol </a:t>
            </a:r>
            <a:r>
              <a:rPr spc="-5"/>
              <a:t>(  </a:t>
            </a:r>
            <a:r>
              <a:t>Beers/ </a:t>
            </a:r>
            <a:r>
              <a:rPr spc="-5"/>
              <a:t>Wines) </a:t>
            </a:r>
            <a:r>
              <a:rPr spc="-15"/>
              <a:t>are produced by fermentation </a:t>
            </a:r>
            <a:r>
              <a:rPr spc="-5"/>
              <a:t>of </a:t>
            </a:r>
            <a:r>
              <a:rPr spc="-20"/>
              <a:t>sugar </a:t>
            </a:r>
            <a:r>
              <a:t>or  </a:t>
            </a:r>
            <a:r>
              <a:rPr spc="-20"/>
              <a:t>starch </a:t>
            </a:r>
            <a:r>
              <a:t>where </a:t>
            </a:r>
            <a:r>
              <a:rPr spc="0"/>
              <a:t>as </a:t>
            </a:r>
            <a:r>
              <a:t>that </a:t>
            </a:r>
            <a:r>
              <a:rPr spc="-5"/>
              <a:t>with </a:t>
            </a:r>
            <a:r>
              <a:t>higher </a:t>
            </a:r>
            <a:r>
              <a:rPr spc="-15"/>
              <a:t>concentration </a:t>
            </a:r>
            <a:r>
              <a:rPr spc="-5"/>
              <a:t>of </a:t>
            </a:r>
            <a:r>
              <a:t>alcohol </a:t>
            </a:r>
            <a:r>
              <a:rPr spc="-15"/>
              <a:t>are  </a:t>
            </a:r>
            <a:r>
              <a:t>produced by </a:t>
            </a:r>
            <a:r>
              <a:rPr spc="-15"/>
              <a:t>fermentation followed by</a:t>
            </a:r>
            <a:r>
              <a:rPr spc="50"/>
              <a:t> </a:t>
            </a:r>
            <a:r>
              <a:t>distillation.</a:t>
            </a:r>
          </a:p>
        </p:txBody>
      </p:sp>
      <p:grpSp>
        <p:nvGrpSpPr>
          <p:cNvPr id="261" name="object 12"/>
          <p:cNvGrpSpPr/>
          <p:nvPr/>
        </p:nvGrpSpPr>
        <p:grpSpPr>
          <a:xfrm>
            <a:off x="787144" y="1872232"/>
            <a:ext cx="7571234" cy="3838958"/>
            <a:chOff x="0" y="0"/>
            <a:chExt cx="7571232" cy="3838957"/>
          </a:xfrm>
        </p:grpSpPr>
        <p:sp>
          <p:nvSpPr>
            <p:cNvPr id="257" name="object 13"/>
            <p:cNvSpPr/>
            <p:nvPr/>
          </p:nvSpPr>
          <p:spPr>
            <a:xfrm>
              <a:off x="1042416" y="0"/>
              <a:ext cx="5486400" cy="1507237"/>
            </a:xfrm>
            <a:prstGeom prst="rect">
              <a:avLst/>
            </a:prstGeom>
            <a:blipFill rotWithShape="1">
              <a:blip r:embed="rId5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58" name="object 14"/>
            <p:cNvSpPr/>
            <p:nvPr/>
          </p:nvSpPr>
          <p:spPr>
            <a:xfrm>
              <a:off x="1042416" y="0"/>
              <a:ext cx="5486400" cy="1507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4" y="10236"/>
                  </a:lnTo>
                  <a:lnTo>
                    <a:pt x="58" y="9679"/>
                  </a:lnTo>
                  <a:lnTo>
                    <a:pt x="128" y="9130"/>
                  </a:lnTo>
                  <a:lnTo>
                    <a:pt x="226" y="8590"/>
                  </a:lnTo>
                  <a:lnTo>
                    <a:pt x="351" y="8060"/>
                  </a:lnTo>
                  <a:lnTo>
                    <a:pt x="501" y="7540"/>
                  </a:lnTo>
                  <a:lnTo>
                    <a:pt x="676" y="7032"/>
                  </a:lnTo>
                  <a:lnTo>
                    <a:pt x="875" y="6535"/>
                  </a:lnTo>
                  <a:lnTo>
                    <a:pt x="1098" y="6051"/>
                  </a:lnTo>
                  <a:lnTo>
                    <a:pt x="1343" y="5580"/>
                  </a:lnTo>
                  <a:lnTo>
                    <a:pt x="1611" y="5122"/>
                  </a:lnTo>
                  <a:lnTo>
                    <a:pt x="1753" y="4899"/>
                  </a:lnTo>
                  <a:lnTo>
                    <a:pt x="1900" y="4680"/>
                  </a:lnTo>
                  <a:lnTo>
                    <a:pt x="2053" y="4464"/>
                  </a:lnTo>
                  <a:lnTo>
                    <a:pt x="2210" y="4253"/>
                  </a:lnTo>
                  <a:lnTo>
                    <a:pt x="2373" y="4045"/>
                  </a:lnTo>
                  <a:lnTo>
                    <a:pt x="2540" y="3842"/>
                  </a:lnTo>
                  <a:lnTo>
                    <a:pt x="2712" y="3643"/>
                  </a:lnTo>
                  <a:lnTo>
                    <a:pt x="2889" y="3448"/>
                  </a:lnTo>
                  <a:lnTo>
                    <a:pt x="3071" y="3257"/>
                  </a:lnTo>
                  <a:lnTo>
                    <a:pt x="3257" y="3071"/>
                  </a:lnTo>
                  <a:lnTo>
                    <a:pt x="3448" y="2889"/>
                  </a:lnTo>
                  <a:lnTo>
                    <a:pt x="3643" y="2712"/>
                  </a:lnTo>
                  <a:lnTo>
                    <a:pt x="3842" y="2540"/>
                  </a:lnTo>
                  <a:lnTo>
                    <a:pt x="4045" y="2373"/>
                  </a:lnTo>
                  <a:lnTo>
                    <a:pt x="4253" y="2210"/>
                  </a:lnTo>
                  <a:lnTo>
                    <a:pt x="4464" y="2053"/>
                  </a:lnTo>
                  <a:lnTo>
                    <a:pt x="4680" y="1900"/>
                  </a:lnTo>
                  <a:lnTo>
                    <a:pt x="4899" y="1753"/>
                  </a:lnTo>
                  <a:lnTo>
                    <a:pt x="5122" y="1611"/>
                  </a:lnTo>
                  <a:lnTo>
                    <a:pt x="5349" y="1475"/>
                  </a:lnTo>
                  <a:lnTo>
                    <a:pt x="5579" y="1343"/>
                  </a:lnTo>
                  <a:lnTo>
                    <a:pt x="5813" y="1218"/>
                  </a:lnTo>
                  <a:lnTo>
                    <a:pt x="6051" y="1098"/>
                  </a:lnTo>
                  <a:lnTo>
                    <a:pt x="6291" y="983"/>
                  </a:lnTo>
                  <a:lnTo>
                    <a:pt x="6535" y="875"/>
                  </a:lnTo>
                  <a:lnTo>
                    <a:pt x="6782" y="772"/>
                  </a:lnTo>
                  <a:lnTo>
                    <a:pt x="7032" y="676"/>
                  </a:lnTo>
                  <a:lnTo>
                    <a:pt x="7284" y="585"/>
                  </a:lnTo>
                  <a:lnTo>
                    <a:pt x="7540" y="501"/>
                  </a:lnTo>
                  <a:lnTo>
                    <a:pt x="7799" y="423"/>
                  </a:lnTo>
                  <a:lnTo>
                    <a:pt x="8060" y="351"/>
                  </a:lnTo>
                  <a:lnTo>
                    <a:pt x="8324" y="285"/>
                  </a:lnTo>
                  <a:lnTo>
                    <a:pt x="8590" y="226"/>
                  </a:lnTo>
                  <a:lnTo>
                    <a:pt x="8859" y="174"/>
                  </a:lnTo>
                  <a:lnTo>
                    <a:pt x="9130" y="128"/>
                  </a:lnTo>
                  <a:lnTo>
                    <a:pt x="9403" y="90"/>
                  </a:lnTo>
                  <a:lnTo>
                    <a:pt x="9679" y="58"/>
                  </a:lnTo>
                  <a:lnTo>
                    <a:pt x="9956" y="32"/>
                  </a:lnTo>
                  <a:lnTo>
                    <a:pt x="10235" y="14"/>
                  </a:lnTo>
                  <a:lnTo>
                    <a:pt x="10517" y="4"/>
                  </a:lnTo>
                  <a:lnTo>
                    <a:pt x="10800" y="0"/>
                  </a:lnTo>
                  <a:lnTo>
                    <a:pt x="11083" y="4"/>
                  </a:lnTo>
                  <a:lnTo>
                    <a:pt x="11365" y="14"/>
                  </a:lnTo>
                  <a:lnTo>
                    <a:pt x="11644" y="32"/>
                  </a:lnTo>
                  <a:lnTo>
                    <a:pt x="11921" y="58"/>
                  </a:lnTo>
                  <a:lnTo>
                    <a:pt x="12197" y="90"/>
                  </a:lnTo>
                  <a:lnTo>
                    <a:pt x="12470" y="128"/>
                  </a:lnTo>
                  <a:lnTo>
                    <a:pt x="12741" y="174"/>
                  </a:lnTo>
                  <a:lnTo>
                    <a:pt x="13010" y="226"/>
                  </a:lnTo>
                  <a:lnTo>
                    <a:pt x="13276" y="285"/>
                  </a:lnTo>
                  <a:lnTo>
                    <a:pt x="13540" y="351"/>
                  </a:lnTo>
                  <a:lnTo>
                    <a:pt x="13801" y="423"/>
                  </a:lnTo>
                  <a:lnTo>
                    <a:pt x="14060" y="501"/>
                  </a:lnTo>
                  <a:lnTo>
                    <a:pt x="14316" y="585"/>
                  </a:lnTo>
                  <a:lnTo>
                    <a:pt x="14568" y="676"/>
                  </a:lnTo>
                  <a:lnTo>
                    <a:pt x="14818" y="772"/>
                  </a:lnTo>
                  <a:lnTo>
                    <a:pt x="15065" y="875"/>
                  </a:lnTo>
                  <a:lnTo>
                    <a:pt x="15309" y="983"/>
                  </a:lnTo>
                  <a:lnTo>
                    <a:pt x="15549" y="1098"/>
                  </a:lnTo>
                  <a:lnTo>
                    <a:pt x="15787" y="1218"/>
                  </a:lnTo>
                  <a:lnTo>
                    <a:pt x="16021" y="1343"/>
                  </a:lnTo>
                  <a:lnTo>
                    <a:pt x="16251" y="1475"/>
                  </a:lnTo>
                  <a:lnTo>
                    <a:pt x="16478" y="1611"/>
                  </a:lnTo>
                  <a:lnTo>
                    <a:pt x="16701" y="1753"/>
                  </a:lnTo>
                  <a:lnTo>
                    <a:pt x="16920" y="1900"/>
                  </a:lnTo>
                  <a:lnTo>
                    <a:pt x="17136" y="2053"/>
                  </a:lnTo>
                  <a:lnTo>
                    <a:pt x="17347" y="2210"/>
                  </a:lnTo>
                  <a:lnTo>
                    <a:pt x="17555" y="2373"/>
                  </a:lnTo>
                  <a:lnTo>
                    <a:pt x="17758" y="2540"/>
                  </a:lnTo>
                  <a:lnTo>
                    <a:pt x="17957" y="2712"/>
                  </a:lnTo>
                  <a:lnTo>
                    <a:pt x="18152" y="2889"/>
                  </a:lnTo>
                  <a:lnTo>
                    <a:pt x="18343" y="3071"/>
                  </a:lnTo>
                  <a:lnTo>
                    <a:pt x="18529" y="3257"/>
                  </a:lnTo>
                  <a:lnTo>
                    <a:pt x="18711" y="3448"/>
                  </a:lnTo>
                  <a:lnTo>
                    <a:pt x="18888" y="3643"/>
                  </a:lnTo>
                  <a:lnTo>
                    <a:pt x="19060" y="3842"/>
                  </a:lnTo>
                  <a:lnTo>
                    <a:pt x="19227" y="4045"/>
                  </a:lnTo>
                  <a:lnTo>
                    <a:pt x="19390" y="4253"/>
                  </a:lnTo>
                  <a:lnTo>
                    <a:pt x="19547" y="4464"/>
                  </a:lnTo>
                  <a:lnTo>
                    <a:pt x="19700" y="4680"/>
                  </a:lnTo>
                  <a:lnTo>
                    <a:pt x="19847" y="4899"/>
                  </a:lnTo>
                  <a:lnTo>
                    <a:pt x="19989" y="5122"/>
                  </a:lnTo>
                  <a:lnTo>
                    <a:pt x="20125" y="5349"/>
                  </a:lnTo>
                  <a:lnTo>
                    <a:pt x="20382" y="5813"/>
                  </a:lnTo>
                  <a:lnTo>
                    <a:pt x="20617" y="6291"/>
                  </a:lnTo>
                  <a:lnTo>
                    <a:pt x="20828" y="6782"/>
                  </a:lnTo>
                  <a:lnTo>
                    <a:pt x="21015" y="7285"/>
                  </a:lnTo>
                  <a:lnTo>
                    <a:pt x="21177" y="7799"/>
                  </a:lnTo>
                  <a:lnTo>
                    <a:pt x="21315" y="8324"/>
                  </a:lnTo>
                  <a:lnTo>
                    <a:pt x="21426" y="8859"/>
                  </a:lnTo>
                  <a:lnTo>
                    <a:pt x="21510" y="9403"/>
                  </a:lnTo>
                  <a:lnTo>
                    <a:pt x="21568" y="9956"/>
                  </a:lnTo>
                  <a:lnTo>
                    <a:pt x="21596" y="10517"/>
                  </a:lnTo>
                  <a:lnTo>
                    <a:pt x="21600" y="10800"/>
                  </a:lnTo>
                  <a:lnTo>
                    <a:pt x="21596" y="11083"/>
                  </a:lnTo>
                  <a:lnTo>
                    <a:pt x="21568" y="11644"/>
                  </a:lnTo>
                  <a:lnTo>
                    <a:pt x="21510" y="12197"/>
                  </a:lnTo>
                  <a:lnTo>
                    <a:pt x="21426" y="12741"/>
                  </a:lnTo>
                  <a:lnTo>
                    <a:pt x="21315" y="13276"/>
                  </a:lnTo>
                  <a:lnTo>
                    <a:pt x="21177" y="13801"/>
                  </a:lnTo>
                  <a:lnTo>
                    <a:pt x="21015" y="14315"/>
                  </a:lnTo>
                  <a:lnTo>
                    <a:pt x="20828" y="14818"/>
                  </a:lnTo>
                  <a:lnTo>
                    <a:pt x="20617" y="15309"/>
                  </a:lnTo>
                  <a:lnTo>
                    <a:pt x="20382" y="15787"/>
                  </a:lnTo>
                  <a:lnTo>
                    <a:pt x="20125" y="16251"/>
                  </a:lnTo>
                  <a:lnTo>
                    <a:pt x="19989" y="16478"/>
                  </a:lnTo>
                  <a:lnTo>
                    <a:pt x="19847" y="16701"/>
                  </a:lnTo>
                  <a:lnTo>
                    <a:pt x="19700" y="16920"/>
                  </a:lnTo>
                  <a:lnTo>
                    <a:pt x="19547" y="17135"/>
                  </a:lnTo>
                  <a:lnTo>
                    <a:pt x="19390" y="17347"/>
                  </a:lnTo>
                  <a:lnTo>
                    <a:pt x="19227" y="17555"/>
                  </a:lnTo>
                  <a:lnTo>
                    <a:pt x="19060" y="17758"/>
                  </a:lnTo>
                  <a:lnTo>
                    <a:pt x="18888" y="17957"/>
                  </a:lnTo>
                  <a:lnTo>
                    <a:pt x="18711" y="18152"/>
                  </a:lnTo>
                  <a:lnTo>
                    <a:pt x="18529" y="18343"/>
                  </a:lnTo>
                  <a:lnTo>
                    <a:pt x="18343" y="18529"/>
                  </a:lnTo>
                  <a:lnTo>
                    <a:pt x="18152" y="18711"/>
                  </a:lnTo>
                  <a:lnTo>
                    <a:pt x="17957" y="18888"/>
                  </a:lnTo>
                  <a:lnTo>
                    <a:pt x="17758" y="19060"/>
                  </a:lnTo>
                  <a:lnTo>
                    <a:pt x="17555" y="19227"/>
                  </a:lnTo>
                  <a:lnTo>
                    <a:pt x="17347" y="19390"/>
                  </a:lnTo>
                  <a:lnTo>
                    <a:pt x="17136" y="19547"/>
                  </a:lnTo>
                  <a:lnTo>
                    <a:pt x="16920" y="19700"/>
                  </a:lnTo>
                  <a:lnTo>
                    <a:pt x="16701" y="19847"/>
                  </a:lnTo>
                  <a:lnTo>
                    <a:pt x="16478" y="19989"/>
                  </a:lnTo>
                  <a:lnTo>
                    <a:pt x="16251" y="20125"/>
                  </a:lnTo>
                  <a:lnTo>
                    <a:pt x="16021" y="20257"/>
                  </a:lnTo>
                  <a:lnTo>
                    <a:pt x="15787" y="20382"/>
                  </a:lnTo>
                  <a:lnTo>
                    <a:pt x="15549" y="20502"/>
                  </a:lnTo>
                  <a:lnTo>
                    <a:pt x="15309" y="20616"/>
                  </a:lnTo>
                  <a:lnTo>
                    <a:pt x="15065" y="20725"/>
                  </a:lnTo>
                  <a:lnTo>
                    <a:pt x="14818" y="20828"/>
                  </a:lnTo>
                  <a:lnTo>
                    <a:pt x="14568" y="20924"/>
                  </a:lnTo>
                  <a:lnTo>
                    <a:pt x="14316" y="21015"/>
                  </a:lnTo>
                  <a:lnTo>
                    <a:pt x="14060" y="21099"/>
                  </a:lnTo>
                  <a:lnTo>
                    <a:pt x="13801" y="21177"/>
                  </a:lnTo>
                  <a:lnTo>
                    <a:pt x="13540" y="21249"/>
                  </a:lnTo>
                  <a:lnTo>
                    <a:pt x="13276" y="21315"/>
                  </a:lnTo>
                  <a:lnTo>
                    <a:pt x="13010" y="21374"/>
                  </a:lnTo>
                  <a:lnTo>
                    <a:pt x="12741" y="21426"/>
                  </a:lnTo>
                  <a:lnTo>
                    <a:pt x="12470" y="21472"/>
                  </a:lnTo>
                  <a:lnTo>
                    <a:pt x="12197" y="21510"/>
                  </a:lnTo>
                  <a:lnTo>
                    <a:pt x="11921" y="21542"/>
                  </a:lnTo>
                  <a:lnTo>
                    <a:pt x="11644" y="21567"/>
                  </a:lnTo>
                  <a:lnTo>
                    <a:pt x="11365" y="21585"/>
                  </a:lnTo>
                  <a:lnTo>
                    <a:pt x="11083" y="21596"/>
                  </a:lnTo>
                  <a:lnTo>
                    <a:pt x="10800" y="21600"/>
                  </a:lnTo>
                  <a:lnTo>
                    <a:pt x="10517" y="21596"/>
                  </a:lnTo>
                  <a:lnTo>
                    <a:pt x="10235" y="21585"/>
                  </a:lnTo>
                  <a:lnTo>
                    <a:pt x="9956" y="21567"/>
                  </a:lnTo>
                  <a:lnTo>
                    <a:pt x="9679" y="21542"/>
                  </a:lnTo>
                  <a:lnTo>
                    <a:pt x="9403" y="21510"/>
                  </a:lnTo>
                  <a:lnTo>
                    <a:pt x="9130" y="21472"/>
                  </a:lnTo>
                  <a:lnTo>
                    <a:pt x="8859" y="21426"/>
                  </a:lnTo>
                  <a:lnTo>
                    <a:pt x="8590" y="21374"/>
                  </a:lnTo>
                  <a:lnTo>
                    <a:pt x="8324" y="21315"/>
                  </a:lnTo>
                  <a:lnTo>
                    <a:pt x="8060" y="21249"/>
                  </a:lnTo>
                  <a:lnTo>
                    <a:pt x="7799" y="21177"/>
                  </a:lnTo>
                  <a:lnTo>
                    <a:pt x="7540" y="21099"/>
                  </a:lnTo>
                  <a:lnTo>
                    <a:pt x="7284" y="21015"/>
                  </a:lnTo>
                  <a:lnTo>
                    <a:pt x="7032" y="20924"/>
                  </a:lnTo>
                  <a:lnTo>
                    <a:pt x="6782" y="20828"/>
                  </a:lnTo>
                  <a:lnTo>
                    <a:pt x="6535" y="20725"/>
                  </a:lnTo>
                  <a:lnTo>
                    <a:pt x="6291" y="20616"/>
                  </a:lnTo>
                  <a:lnTo>
                    <a:pt x="6051" y="20502"/>
                  </a:lnTo>
                  <a:lnTo>
                    <a:pt x="5813" y="20382"/>
                  </a:lnTo>
                  <a:lnTo>
                    <a:pt x="5579" y="20257"/>
                  </a:lnTo>
                  <a:lnTo>
                    <a:pt x="5349" y="20125"/>
                  </a:lnTo>
                  <a:lnTo>
                    <a:pt x="5122" y="19989"/>
                  </a:lnTo>
                  <a:lnTo>
                    <a:pt x="4899" y="19847"/>
                  </a:lnTo>
                  <a:lnTo>
                    <a:pt x="4680" y="19700"/>
                  </a:lnTo>
                  <a:lnTo>
                    <a:pt x="4464" y="19547"/>
                  </a:lnTo>
                  <a:lnTo>
                    <a:pt x="4253" y="19390"/>
                  </a:lnTo>
                  <a:lnTo>
                    <a:pt x="4045" y="19227"/>
                  </a:lnTo>
                  <a:lnTo>
                    <a:pt x="3842" y="19060"/>
                  </a:lnTo>
                  <a:lnTo>
                    <a:pt x="3643" y="18888"/>
                  </a:lnTo>
                  <a:lnTo>
                    <a:pt x="3448" y="18711"/>
                  </a:lnTo>
                  <a:lnTo>
                    <a:pt x="3257" y="18529"/>
                  </a:lnTo>
                  <a:lnTo>
                    <a:pt x="3071" y="18343"/>
                  </a:lnTo>
                  <a:lnTo>
                    <a:pt x="2889" y="18152"/>
                  </a:lnTo>
                  <a:lnTo>
                    <a:pt x="2712" y="17957"/>
                  </a:lnTo>
                  <a:lnTo>
                    <a:pt x="2540" y="17758"/>
                  </a:lnTo>
                  <a:lnTo>
                    <a:pt x="2373" y="17555"/>
                  </a:lnTo>
                  <a:lnTo>
                    <a:pt x="2210" y="17347"/>
                  </a:lnTo>
                  <a:lnTo>
                    <a:pt x="2053" y="17135"/>
                  </a:lnTo>
                  <a:lnTo>
                    <a:pt x="1900" y="16920"/>
                  </a:lnTo>
                  <a:lnTo>
                    <a:pt x="1753" y="16701"/>
                  </a:lnTo>
                  <a:lnTo>
                    <a:pt x="1611" y="16478"/>
                  </a:lnTo>
                  <a:lnTo>
                    <a:pt x="1475" y="16251"/>
                  </a:lnTo>
                  <a:lnTo>
                    <a:pt x="1218" y="15787"/>
                  </a:lnTo>
                  <a:lnTo>
                    <a:pt x="983" y="15309"/>
                  </a:lnTo>
                  <a:lnTo>
                    <a:pt x="772" y="14818"/>
                  </a:lnTo>
                  <a:lnTo>
                    <a:pt x="585" y="14315"/>
                  </a:lnTo>
                  <a:lnTo>
                    <a:pt x="423" y="13801"/>
                  </a:lnTo>
                  <a:lnTo>
                    <a:pt x="285" y="13276"/>
                  </a:lnTo>
                  <a:lnTo>
                    <a:pt x="174" y="12741"/>
                  </a:lnTo>
                  <a:lnTo>
                    <a:pt x="90" y="12197"/>
                  </a:lnTo>
                  <a:lnTo>
                    <a:pt x="32" y="11644"/>
                  </a:lnTo>
                  <a:lnTo>
                    <a:pt x="4" y="11083"/>
                  </a:lnTo>
                  <a:lnTo>
                    <a:pt x="0" y="10800"/>
                  </a:lnTo>
                  <a:close/>
                </a:path>
              </a:pathLst>
            </a:custGeom>
            <a:noFill/>
            <a:ln w="25908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59" name="object 15"/>
            <p:cNvSpPr/>
            <p:nvPr/>
          </p:nvSpPr>
          <p:spPr>
            <a:xfrm>
              <a:off x="0" y="3538728"/>
              <a:ext cx="7571233" cy="300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172" y="0"/>
                  </a:moveTo>
                  <a:lnTo>
                    <a:pt x="21172" y="5400"/>
                  </a:lnTo>
                  <a:lnTo>
                    <a:pt x="428" y="5400"/>
                  </a:lnTo>
                  <a:lnTo>
                    <a:pt x="428" y="0"/>
                  </a:lnTo>
                  <a:lnTo>
                    <a:pt x="0" y="10800"/>
                  </a:lnTo>
                  <a:lnTo>
                    <a:pt x="428" y="21600"/>
                  </a:lnTo>
                  <a:lnTo>
                    <a:pt x="428" y="16200"/>
                  </a:lnTo>
                  <a:lnTo>
                    <a:pt x="21172" y="16200"/>
                  </a:lnTo>
                  <a:lnTo>
                    <a:pt x="21172" y="21600"/>
                  </a:lnTo>
                  <a:lnTo>
                    <a:pt x="21600" y="10800"/>
                  </a:lnTo>
                  <a:lnTo>
                    <a:pt x="21172" y="0"/>
                  </a:lnTo>
                  <a:close/>
                </a:path>
              </a:pathLst>
            </a:custGeom>
            <a:solidFill>
              <a:srgbClr val="B1C1D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60" name="object 16"/>
            <p:cNvSpPr/>
            <p:nvPr/>
          </p:nvSpPr>
          <p:spPr>
            <a:xfrm>
              <a:off x="0" y="3538728"/>
              <a:ext cx="7571233" cy="300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428" y="0"/>
                  </a:lnTo>
                  <a:lnTo>
                    <a:pt x="428" y="5400"/>
                  </a:lnTo>
                  <a:lnTo>
                    <a:pt x="21172" y="5400"/>
                  </a:lnTo>
                  <a:lnTo>
                    <a:pt x="21172" y="0"/>
                  </a:lnTo>
                  <a:lnTo>
                    <a:pt x="21600" y="10800"/>
                  </a:lnTo>
                  <a:lnTo>
                    <a:pt x="21172" y="21600"/>
                  </a:lnTo>
                  <a:lnTo>
                    <a:pt x="21172" y="16200"/>
                  </a:lnTo>
                  <a:lnTo>
                    <a:pt x="428" y="16200"/>
                  </a:lnTo>
                  <a:lnTo>
                    <a:pt x="428" y="21600"/>
                  </a:lnTo>
                  <a:lnTo>
                    <a:pt x="0" y="10800"/>
                  </a:lnTo>
                  <a:close/>
                </a:path>
              </a:pathLst>
            </a:custGeom>
            <a:noFill/>
            <a:ln w="25908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6566" y="111173"/>
            <a:ext cx="5264485" cy="66356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object 2"/>
          <p:cNvGrpSpPr/>
          <p:nvPr/>
        </p:nvGrpSpPr>
        <p:grpSpPr>
          <a:xfrm>
            <a:off x="457962" y="160781"/>
            <a:ext cx="8229601" cy="1127762"/>
            <a:chOff x="0" y="0"/>
            <a:chExt cx="8229600" cy="1127760"/>
          </a:xfrm>
        </p:grpSpPr>
        <p:sp>
          <p:nvSpPr>
            <p:cNvPr id="265" name="object 3"/>
            <p:cNvSpPr/>
            <p:nvPr/>
          </p:nvSpPr>
          <p:spPr>
            <a:xfrm>
              <a:off x="0" y="0"/>
              <a:ext cx="8229600" cy="1127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107" y="0"/>
                  </a:moveTo>
                  <a:lnTo>
                    <a:pt x="493" y="0"/>
                  </a:lnTo>
                  <a:lnTo>
                    <a:pt x="362" y="129"/>
                  </a:lnTo>
                  <a:lnTo>
                    <a:pt x="244" y="492"/>
                  </a:lnTo>
                  <a:lnTo>
                    <a:pt x="144" y="1055"/>
                  </a:lnTo>
                  <a:lnTo>
                    <a:pt x="67" y="1783"/>
                  </a:lnTo>
                  <a:lnTo>
                    <a:pt x="18" y="2643"/>
                  </a:lnTo>
                  <a:lnTo>
                    <a:pt x="0" y="3600"/>
                  </a:lnTo>
                  <a:lnTo>
                    <a:pt x="0" y="18000"/>
                  </a:lnTo>
                  <a:lnTo>
                    <a:pt x="18" y="18957"/>
                  </a:lnTo>
                  <a:lnTo>
                    <a:pt x="67" y="19817"/>
                  </a:lnTo>
                  <a:lnTo>
                    <a:pt x="144" y="20545"/>
                  </a:lnTo>
                  <a:lnTo>
                    <a:pt x="244" y="21108"/>
                  </a:lnTo>
                  <a:lnTo>
                    <a:pt x="362" y="21471"/>
                  </a:lnTo>
                  <a:lnTo>
                    <a:pt x="493" y="21600"/>
                  </a:lnTo>
                  <a:lnTo>
                    <a:pt x="21107" y="21600"/>
                  </a:lnTo>
                  <a:lnTo>
                    <a:pt x="21238" y="21471"/>
                  </a:lnTo>
                  <a:lnTo>
                    <a:pt x="21356" y="21108"/>
                  </a:lnTo>
                  <a:lnTo>
                    <a:pt x="21455" y="20545"/>
                  </a:lnTo>
                  <a:lnTo>
                    <a:pt x="21533" y="19817"/>
                  </a:lnTo>
                  <a:lnTo>
                    <a:pt x="21582" y="18957"/>
                  </a:lnTo>
                  <a:lnTo>
                    <a:pt x="21600" y="18000"/>
                  </a:lnTo>
                  <a:lnTo>
                    <a:pt x="21600" y="3600"/>
                  </a:lnTo>
                  <a:lnTo>
                    <a:pt x="21582" y="2643"/>
                  </a:lnTo>
                  <a:lnTo>
                    <a:pt x="21533" y="1783"/>
                  </a:lnTo>
                  <a:lnTo>
                    <a:pt x="21455" y="1055"/>
                  </a:lnTo>
                  <a:lnTo>
                    <a:pt x="21356" y="492"/>
                  </a:lnTo>
                  <a:lnTo>
                    <a:pt x="21238" y="129"/>
                  </a:lnTo>
                  <a:lnTo>
                    <a:pt x="21107" y="0"/>
                  </a:lnTo>
                  <a:close/>
                </a:path>
              </a:pathLst>
            </a:custGeom>
            <a:solidFill>
              <a:srgbClr val="4F81B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66" name="object 4"/>
            <p:cNvSpPr/>
            <p:nvPr/>
          </p:nvSpPr>
          <p:spPr>
            <a:xfrm>
              <a:off x="0" y="0"/>
              <a:ext cx="8229600" cy="1127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lnTo>
                    <a:pt x="18" y="2643"/>
                  </a:lnTo>
                  <a:lnTo>
                    <a:pt x="67" y="1783"/>
                  </a:lnTo>
                  <a:lnTo>
                    <a:pt x="144" y="1055"/>
                  </a:lnTo>
                  <a:lnTo>
                    <a:pt x="244" y="492"/>
                  </a:lnTo>
                  <a:lnTo>
                    <a:pt x="362" y="129"/>
                  </a:lnTo>
                  <a:lnTo>
                    <a:pt x="493" y="0"/>
                  </a:lnTo>
                  <a:lnTo>
                    <a:pt x="21107" y="0"/>
                  </a:lnTo>
                  <a:lnTo>
                    <a:pt x="21238" y="129"/>
                  </a:lnTo>
                  <a:lnTo>
                    <a:pt x="21356" y="492"/>
                  </a:lnTo>
                  <a:lnTo>
                    <a:pt x="21455" y="1055"/>
                  </a:lnTo>
                  <a:lnTo>
                    <a:pt x="21533" y="1783"/>
                  </a:lnTo>
                  <a:lnTo>
                    <a:pt x="21582" y="2643"/>
                  </a:lnTo>
                  <a:lnTo>
                    <a:pt x="21600" y="3600"/>
                  </a:lnTo>
                  <a:lnTo>
                    <a:pt x="21600" y="18000"/>
                  </a:lnTo>
                  <a:lnTo>
                    <a:pt x="21582" y="18957"/>
                  </a:lnTo>
                  <a:lnTo>
                    <a:pt x="21533" y="19817"/>
                  </a:lnTo>
                  <a:lnTo>
                    <a:pt x="21455" y="20545"/>
                  </a:lnTo>
                  <a:lnTo>
                    <a:pt x="21356" y="21108"/>
                  </a:lnTo>
                  <a:lnTo>
                    <a:pt x="21238" y="21471"/>
                  </a:lnTo>
                  <a:lnTo>
                    <a:pt x="21107" y="21600"/>
                  </a:lnTo>
                  <a:lnTo>
                    <a:pt x="493" y="21600"/>
                  </a:lnTo>
                  <a:lnTo>
                    <a:pt x="362" y="21471"/>
                  </a:lnTo>
                  <a:lnTo>
                    <a:pt x="244" y="21108"/>
                  </a:lnTo>
                  <a:lnTo>
                    <a:pt x="144" y="20545"/>
                  </a:lnTo>
                  <a:lnTo>
                    <a:pt x="67" y="19817"/>
                  </a:lnTo>
                  <a:lnTo>
                    <a:pt x="18" y="18957"/>
                  </a:lnTo>
                  <a:lnTo>
                    <a:pt x="0" y="18000"/>
                  </a:lnTo>
                  <a:lnTo>
                    <a:pt x="0" y="3600"/>
                  </a:lnTo>
                  <a:close/>
                </a:path>
              </a:pathLst>
            </a:custGeom>
            <a:noFill/>
            <a:ln w="25908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268" name="object 5"/>
          <p:cNvSpPr txBox="1"/>
          <p:nvPr>
            <p:ph type="title"/>
          </p:nvPr>
        </p:nvSpPr>
        <p:spPr>
          <a:xfrm>
            <a:off x="678585" y="281431"/>
            <a:ext cx="6229987" cy="742317"/>
          </a:xfrm>
          <a:prstGeom prst="rect">
            <a:avLst/>
          </a:prstGeom>
        </p:spPr>
        <p:txBody>
          <a:bodyPr/>
          <a:lstStyle>
            <a:lvl1pPr indent="12700">
              <a:spcBef>
                <a:spcPts val="100"/>
              </a:spcBef>
              <a:defRPr spc="-99" sz="4700">
                <a:solidFill>
                  <a:srgbClr val="FFFFFF"/>
                </a:solidFill>
              </a:defRPr>
            </a:lvl1pPr>
          </a:lstStyle>
          <a:p>
            <a:pPr/>
            <a:r>
              <a:t>PROPERTIES OF ALCOHOL</a:t>
            </a:r>
          </a:p>
        </p:txBody>
      </p:sp>
      <p:grpSp>
        <p:nvGrpSpPr>
          <p:cNvPr id="273" name="object 6"/>
          <p:cNvGrpSpPr/>
          <p:nvPr/>
        </p:nvGrpSpPr>
        <p:grpSpPr>
          <a:xfrm>
            <a:off x="457962" y="1372361"/>
            <a:ext cx="8229601" cy="2612138"/>
            <a:chOff x="0" y="0"/>
            <a:chExt cx="8229600" cy="2612136"/>
          </a:xfrm>
        </p:grpSpPr>
        <p:sp>
          <p:nvSpPr>
            <p:cNvPr id="269" name="object 7"/>
            <p:cNvSpPr/>
            <p:nvPr/>
          </p:nvSpPr>
          <p:spPr>
            <a:xfrm>
              <a:off x="0" y="0"/>
              <a:ext cx="8229600" cy="2612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0914" y="0"/>
                  </a:moveTo>
                  <a:lnTo>
                    <a:pt x="686" y="0"/>
                  </a:lnTo>
                  <a:lnTo>
                    <a:pt x="562" y="35"/>
                  </a:lnTo>
                  <a:lnTo>
                    <a:pt x="446" y="135"/>
                  </a:lnTo>
                  <a:lnTo>
                    <a:pt x="340" y="295"/>
                  </a:lnTo>
                  <a:lnTo>
                    <a:pt x="244" y="508"/>
                  </a:lnTo>
                  <a:lnTo>
                    <a:pt x="161" y="768"/>
                  </a:lnTo>
                  <a:lnTo>
                    <a:pt x="94" y="1070"/>
                  </a:lnTo>
                  <a:lnTo>
                    <a:pt x="43" y="1406"/>
                  </a:lnTo>
                  <a:lnTo>
                    <a:pt x="11" y="1772"/>
                  </a:lnTo>
                  <a:lnTo>
                    <a:pt x="0" y="2160"/>
                  </a:lnTo>
                  <a:lnTo>
                    <a:pt x="0" y="19440"/>
                  </a:lnTo>
                  <a:lnTo>
                    <a:pt x="11" y="19828"/>
                  </a:lnTo>
                  <a:lnTo>
                    <a:pt x="43" y="20194"/>
                  </a:lnTo>
                  <a:lnTo>
                    <a:pt x="94" y="20530"/>
                  </a:lnTo>
                  <a:lnTo>
                    <a:pt x="161" y="20832"/>
                  </a:lnTo>
                  <a:lnTo>
                    <a:pt x="244" y="21092"/>
                  </a:lnTo>
                  <a:lnTo>
                    <a:pt x="340" y="21305"/>
                  </a:lnTo>
                  <a:lnTo>
                    <a:pt x="446" y="21465"/>
                  </a:lnTo>
                  <a:lnTo>
                    <a:pt x="562" y="21565"/>
                  </a:lnTo>
                  <a:lnTo>
                    <a:pt x="686" y="21600"/>
                  </a:lnTo>
                  <a:lnTo>
                    <a:pt x="20914" y="21600"/>
                  </a:lnTo>
                  <a:lnTo>
                    <a:pt x="21038" y="21565"/>
                  </a:lnTo>
                  <a:lnTo>
                    <a:pt x="21154" y="21465"/>
                  </a:lnTo>
                  <a:lnTo>
                    <a:pt x="21260" y="21305"/>
                  </a:lnTo>
                  <a:lnTo>
                    <a:pt x="21356" y="21092"/>
                  </a:lnTo>
                  <a:lnTo>
                    <a:pt x="21439" y="20832"/>
                  </a:lnTo>
                  <a:lnTo>
                    <a:pt x="21506" y="20530"/>
                  </a:lnTo>
                  <a:lnTo>
                    <a:pt x="21557" y="20194"/>
                  </a:lnTo>
                  <a:lnTo>
                    <a:pt x="21589" y="19828"/>
                  </a:lnTo>
                  <a:lnTo>
                    <a:pt x="21600" y="19440"/>
                  </a:lnTo>
                  <a:lnTo>
                    <a:pt x="21600" y="2160"/>
                  </a:lnTo>
                  <a:lnTo>
                    <a:pt x="21589" y="1772"/>
                  </a:lnTo>
                  <a:lnTo>
                    <a:pt x="21557" y="1406"/>
                  </a:lnTo>
                  <a:lnTo>
                    <a:pt x="21506" y="1070"/>
                  </a:lnTo>
                  <a:lnTo>
                    <a:pt x="21439" y="768"/>
                  </a:lnTo>
                  <a:lnTo>
                    <a:pt x="21356" y="508"/>
                  </a:lnTo>
                  <a:lnTo>
                    <a:pt x="21260" y="295"/>
                  </a:lnTo>
                  <a:lnTo>
                    <a:pt x="21154" y="135"/>
                  </a:lnTo>
                  <a:lnTo>
                    <a:pt x="21038" y="35"/>
                  </a:lnTo>
                  <a:lnTo>
                    <a:pt x="20914" y="0"/>
                  </a:lnTo>
                  <a:close/>
                </a:path>
              </a:pathLst>
            </a:custGeom>
            <a:solidFill>
              <a:srgbClr val="4F81B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70" name="object 8"/>
            <p:cNvSpPr/>
            <p:nvPr/>
          </p:nvSpPr>
          <p:spPr>
            <a:xfrm>
              <a:off x="0" y="0"/>
              <a:ext cx="8229600" cy="2612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"/>
                  </a:moveTo>
                  <a:lnTo>
                    <a:pt x="11" y="1772"/>
                  </a:lnTo>
                  <a:lnTo>
                    <a:pt x="43" y="1406"/>
                  </a:lnTo>
                  <a:lnTo>
                    <a:pt x="94" y="1070"/>
                  </a:lnTo>
                  <a:lnTo>
                    <a:pt x="161" y="768"/>
                  </a:lnTo>
                  <a:lnTo>
                    <a:pt x="244" y="508"/>
                  </a:lnTo>
                  <a:lnTo>
                    <a:pt x="340" y="295"/>
                  </a:lnTo>
                  <a:lnTo>
                    <a:pt x="446" y="135"/>
                  </a:lnTo>
                  <a:lnTo>
                    <a:pt x="562" y="35"/>
                  </a:lnTo>
                  <a:lnTo>
                    <a:pt x="686" y="0"/>
                  </a:lnTo>
                  <a:lnTo>
                    <a:pt x="20914" y="0"/>
                  </a:lnTo>
                  <a:lnTo>
                    <a:pt x="21038" y="35"/>
                  </a:lnTo>
                  <a:lnTo>
                    <a:pt x="21154" y="135"/>
                  </a:lnTo>
                  <a:lnTo>
                    <a:pt x="21260" y="295"/>
                  </a:lnTo>
                  <a:lnTo>
                    <a:pt x="21356" y="508"/>
                  </a:lnTo>
                  <a:lnTo>
                    <a:pt x="21439" y="768"/>
                  </a:lnTo>
                  <a:lnTo>
                    <a:pt x="21506" y="1070"/>
                  </a:lnTo>
                  <a:lnTo>
                    <a:pt x="21557" y="1406"/>
                  </a:lnTo>
                  <a:lnTo>
                    <a:pt x="21589" y="1772"/>
                  </a:lnTo>
                  <a:lnTo>
                    <a:pt x="21600" y="2160"/>
                  </a:lnTo>
                  <a:lnTo>
                    <a:pt x="21600" y="19440"/>
                  </a:lnTo>
                  <a:lnTo>
                    <a:pt x="21589" y="19828"/>
                  </a:lnTo>
                  <a:lnTo>
                    <a:pt x="21557" y="20194"/>
                  </a:lnTo>
                  <a:lnTo>
                    <a:pt x="21506" y="20530"/>
                  </a:lnTo>
                  <a:lnTo>
                    <a:pt x="21439" y="20832"/>
                  </a:lnTo>
                  <a:lnTo>
                    <a:pt x="21356" y="21092"/>
                  </a:lnTo>
                  <a:lnTo>
                    <a:pt x="21260" y="21305"/>
                  </a:lnTo>
                  <a:lnTo>
                    <a:pt x="21154" y="21465"/>
                  </a:lnTo>
                  <a:lnTo>
                    <a:pt x="21038" y="21565"/>
                  </a:lnTo>
                  <a:lnTo>
                    <a:pt x="20914" y="21600"/>
                  </a:lnTo>
                  <a:lnTo>
                    <a:pt x="686" y="21600"/>
                  </a:lnTo>
                  <a:lnTo>
                    <a:pt x="562" y="21565"/>
                  </a:lnTo>
                  <a:lnTo>
                    <a:pt x="446" y="21465"/>
                  </a:lnTo>
                  <a:lnTo>
                    <a:pt x="340" y="21305"/>
                  </a:lnTo>
                  <a:lnTo>
                    <a:pt x="244" y="21092"/>
                  </a:lnTo>
                  <a:lnTo>
                    <a:pt x="161" y="20832"/>
                  </a:lnTo>
                  <a:lnTo>
                    <a:pt x="94" y="20530"/>
                  </a:lnTo>
                  <a:lnTo>
                    <a:pt x="43" y="20194"/>
                  </a:lnTo>
                  <a:lnTo>
                    <a:pt x="11" y="19828"/>
                  </a:lnTo>
                  <a:lnTo>
                    <a:pt x="0" y="19440"/>
                  </a:lnTo>
                  <a:lnTo>
                    <a:pt x="0" y="2160"/>
                  </a:lnTo>
                  <a:close/>
                </a:path>
              </a:pathLst>
            </a:custGeom>
            <a:noFill/>
            <a:ln w="25908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71" name="object 9"/>
            <p:cNvSpPr/>
            <p:nvPr/>
          </p:nvSpPr>
          <p:spPr>
            <a:xfrm>
              <a:off x="260603" y="260603"/>
              <a:ext cx="1645921" cy="2089406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72" name="object 10"/>
            <p:cNvSpPr/>
            <p:nvPr/>
          </p:nvSpPr>
          <p:spPr>
            <a:xfrm>
              <a:off x="260603" y="260603"/>
              <a:ext cx="1645921" cy="2089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702"/>
                  </a:moveTo>
                  <a:lnTo>
                    <a:pt x="77" y="1249"/>
                  </a:lnTo>
                  <a:lnTo>
                    <a:pt x="295" y="843"/>
                  </a:lnTo>
                  <a:lnTo>
                    <a:pt x="633" y="498"/>
                  </a:lnTo>
                  <a:lnTo>
                    <a:pt x="1070" y="232"/>
                  </a:lnTo>
                  <a:lnTo>
                    <a:pt x="1586" y="61"/>
                  </a:lnTo>
                  <a:lnTo>
                    <a:pt x="2160" y="0"/>
                  </a:lnTo>
                  <a:lnTo>
                    <a:pt x="19440" y="0"/>
                  </a:lnTo>
                  <a:lnTo>
                    <a:pt x="20014" y="61"/>
                  </a:lnTo>
                  <a:lnTo>
                    <a:pt x="20530" y="232"/>
                  </a:lnTo>
                  <a:lnTo>
                    <a:pt x="20967" y="498"/>
                  </a:lnTo>
                  <a:lnTo>
                    <a:pt x="21305" y="843"/>
                  </a:lnTo>
                  <a:lnTo>
                    <a:pt x="21523" y="1249"/>
                  </a:lnTo>
                  <a:lnTo>
                    <a:pt x="21600" y="1702"/>
                  </a:lnTo>
                  <a:lnTo>
                    <a:pt x="21600" y="19898"/>
                  </a:lnTo>
                  <a:lnTo>
                    <a:pt x="21523" y="20351"/>
                  </a:lnTo>
                  <a:lnTo>
                    <a:pt x="21305" y="20757"/>
                  </a:lnTo>
                  <a:lnTo>
                    <a:pt x="20967" y="21102"/>
                  </a:lnTo>
                  <a:lnTo>
                    <a:pt x="20530" y="21368"/>
                  </a:lnTo>
                  <a:lnTo>
                    <a:pt x="20014" y="21539"/>
                  </a:lnTo>
                  <a:lnTo>
                    <a:pt x="19440" y="21600"/>
                  </a:lnTo>
                  <a:lnTo>
                    <a:pt x="2160" y="21600"/>
                  </a:lnTo>
                  <a:lnTo>
                    <a:pt x="1586" y="21539"/>
                  </a:lnTo>
                  <a:lnTo>
                    <a:pt x="1070" y="21368"/>
                  </a:lnTo>
                  <a:lnTo>
                    <a:pt x="633" y="21102"/>
                  </a:lnTo>
                  <a:lnTo>
                    <a:pt x="295" y="20757"/>
                  </a:lnTo>
                  <a:lnTo>
                    <a:pt x="77" y="20351"/>
                  </a:lnTo>
                  <a:lnTo>
                    <a:pt x="0" y="19898"/>
                  </a:lnTo>
                  <a:lnTo>
                    <a:pt x="0" y="1702"/>
                  </a:lnTo>
                  <a:close/>
                </a:path>
              </a:pathLst>
            </a:custGeom>
            <a:noFill/>
            <a:ln w="25908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276" name="object 11"/>
          <p:cNvGrpSpPr/>
          <p:nvPr/>
        </p:nvGrpSpPr>
        <p:grpSpPr>
          <a:xfrm>
            <a:off x="457961" y="4245100"/>
            <a:ext cx="8229601" cy="2612137"/>
            <a:chOff x="0" y="0"/>
            <a:chExt cx="8229600" cy="2612135"/>
          </a:xfrm>
        </p:grpSpPr>
        <p:sp>
          <p:nvSpPr>
            <p:cNvPr id="274" name="object 12"/>
            <p:cNvSpPr/>
            <p:nvPr/>
          </p:nvSpPr>
          <p:spPr>
            <a:xfrm>
              <a:off x="0" y="0"/>
              <a:ext cx="8229600" cy="2612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0914" y="0"/>
                  </a:moveTo>
                  <a:lnTo>
                    <a:pt x="686" y="0"/>
                  </a:lnTo>
                  <a:lnTo>
                    <a:pt x="562" y="35"/>
                  </a:lnTo>
                  <a:lnTo>
                    <a:pt x="446" y="135"/>
                  </a:lnTo>
                  <a:lnTo>
                    <a:pt x="340" y="295"/>
                  </a:lnTo>
                  <a:lnTo>
                    <a:pt x="244" y="508"/>
                  </a:lnTo>
                  <a:lnTo>
                    <a:pt x="161" y="768"/>
                  </a:lnTo>
                  <a:lnTo>
                    <a:pt x="94" y="1070"/>
                  </a:lnTo>
                  <a:lnTo>
                    <a:pt x="43" y="1406"/>
                  </a:lnTo>
                  <a:lnTo>
                    <a:pt x="11" y="1772"/>
                  </a:lnTo>
                  <a:lnTo>
                    <a:pt x="0" y="2160"/>
                  </a:lnTo>
                  <a:lnTo>
                    <a:pt x="0" y="19440"/>
                  </a:lnTo>
                  <a:lnTo>
                    <a:pt x="11" y="19828"/>
                  </a:lnTo>
                  <a:lnTo>
                    <a:pt x="43" y="20194"/>
                  </a:lnTo>
                  <a:lnTo>
                    <a:pt x="94" y="20530"/>
                  </a:lnTo>
                  <a:lnTo>
                    <a:pt x="161" y="20832"/>
                  </a:lnTo>
                  <a:lnTo>
                    <a:pt x="244" y="21092"/>
                  </a:lnTo>
                  <a:lnTo>
                    <a:pt x="340" y="21305"/>
                  </a:lnTo>
                  <a:lnTo>
                    <a:pt x="446" y="21465"/>
                  </a:lnTo>
                  <a:lnTo>
                    <a:pt x="562" y="21565"/>
                  </a:lnTo>
                  <a:lnTo>
                    <a:pt x="686" y="21600"/>
                  </a:lnTo>
                  <a:lnTo>
                    <a:pt x="20914" y="21600"/>
                  </a:lnTo>
                  <a:lnTo>
                    <a:pt x="21038" y="21565"/>
                  </a:lnTo>
                  <a:lnTo>
                    <a:pt x="21154" y="21465"/>
                  </a:lnTo>
                  <a:lnTo>
                    <a:pt x="21260" y="21305"/>
                  </a:lnTo>
                  <a:lnTo>
                    <a:pt x="21356" y="21092"/>
                  </a:lnTo>
                  <a:lnTo>
                    <a:pt x="21439" y="20832"/>
                  </a:lnTo>
                  <a:lnTo>
                    <a:pt x="21506" y="20530"/>
                  </a:lnTo>
                  <a:lnTo>
                    <a:pt x="21557" y="20194"/>
                  </a:lnTo>
                  <a:lnTo>
                    <a:pt x="21589" y="19828"/>
                  </a:lnTo>
                  <a:lnTo>
                    <a:pt x="21600" y="19440"/>
                  </a:lnTo>
                  <a:lnTo>
                    <a:pt x="21600" y="2160"/>
                  </a:lnTo>
                  <a:lnTo>
                    <a:pt x="21589" y="1772"/>
                  </a:lnTo>
                  <a:lnTo>
                    <a:pt x="21557" y="1406"/>
                  </a:lnTo>
                  <a:lnTo>
                    <a:pt x="21506" y="1070"/>
                  </a:lnTo>
                  <a:lnTo>
                    <a:pt x="21439" y="768"/>
                  </a:lnTo>
                  <a:lnTo>
                    <a:pt x="21356" y="508"/>
                  </a:lnTo>
                  <a:lnTo>
                    <a:pt x="21260" y="295"/>
                  </a:lnTo>
                  <a:lnTo>
                    <a:pt x="21154" y="135"/>
                  </a:lnTo>
                  <a:lnTo>
                    <a:pt x="21038" y="35"/>
                  </a:lnTo>
                  <a:lnTo>
                    <a:pt x="20914" y="0"/>
                  </a:lnTo>
                  <a:close/>
                </a:path>
              </a:pathLst>
            </a:custGeom>
            <a:solidFill>
              <a:srgbClr val="4F81B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75" name="object 13"/>
            <p:cNvSpPr/>
            <p:nvPr/>
          </p:nvSpPr>
          <p:spPr>
            <a:xfrm>
              <a:off x="0" y="0"/>
              <a:ext cx="8229600" cy="2612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"/>
                  </a:moveTo>
                  <a:lnTo>
                    <a:pt x="11" y="1772"/>
                  </a:lnTo>
                  <a:lnTo>
                    <a:pt x="43" y="1406"/>
                  </a:lnTo>
                  <a:lnTo>
                    <a:pt x="94" y="1070"/>
                  </a:lnTo>
                  <a:lnTo>
                    <a:pt x="161" y="768"/>
                  </a:lnTo>
                  <a:lnTo>
                    <a:pt x="244" y="508"/>
                  </a:lnTo>
                  <a:lnTo>
                    <a:pt x="340" y="295"/>
                  </a:lnTo>
                  <a:lnTo>
                    <a:pt x="446" y="135"/>
                  </a:lnTo>
                  <a:lnTo>
                    <a:pt x="562" y="35"/>
                  </a:lnTo>
                  <a:lnTo>
                    <a:pt x="686" y="0"/>
                  </a:lnTo>
                  <a:lnTo>
                    <a:pt x="20914" y="0"/>
                  </a:lnTo>
                  <a:lnTo>
                    <a:pt x="21038" y="35"/>
                  </a:lnTo>
                  <a:lnTo>
                    <a:pt x="21154" y="135"/>
                  </a:lnTo>
                  <a:lnTo>
                    <a:pt x="21260" y="295"/>
                  </a:lnTo>
                  <a:lnTo>
                    <a:pt x="21356" y="508"/>
                  </a:lnTo>
                  <a:lnTo>
                    <a:pt x="21439" y="768"/>
                  </a:lnTo>
                  <a:lnTo>
                    <a:pt x="21506" y="1070"/>
                  </a:lnTo>
                  <a:lnTo>
                    <a:pt x="21557" y="1406"/>
                  </a:lnTo>
                  <a:lnTo>
                    <a:pt x="21589" y="1772"/>
                  </a:lnTo>
                  <a:lnTo>
                    <a:pt x="21600" y="2160"/>
                  </a:lnTo>
                  <a:lnTo>
                    <a:pt x="21600" y="19440"/>
                  </a:lnTo>
                  <a:lnTo>
                    <a:pt x="21589" y="19828"/>
                  </a:lnTo>
                  <a:lnTo>
                    <a:pt x="21557" y="20194"/>
                  </a:lnTo>
                  <a:lnTo>
                    <a:pt x="21506" y="20530"/>
                  </a:lnTo>
                  <a:lnTo>
                    <a:pt x="21439" y="20832"/>
                  </a:lnTo>
                  <a:lnTo>
                    <a:pt x="21356" y="21092"/>
                  </a:lnTo>
                  <a:lnTo>
                    <a:pt x="21260" y="21305"/>
                  </a:lnTo>
                  <a:lnTo>
                    <a:pt x="21154" y="21465"/>
                  </a:lnTo>
                  <a:lnTo>
                    <a:pt x="21038" y="21565"/>
                  </a:lnTo>
                  <a:lnTo>
                    <a:pt x="20914" y="21600"/>
                  </a:lnTo>
                  <a:lnTo>
                    <a:pt x="686" y="21600"/>
                  </a:lnTo>
                  <a:lnTo>
                    <a:pt x="562" y="21565"/>
                  </a:lnTo>
                  <a:lnTo>
                    <a:pt x="446" y="21465"/>
                  </a:lnTo>
                  <a:lnTo>
                    <a:pt x="340" y="21305"/>
                  </a:lnTo>
                  <a:lnTo>
                    <a:pt x="244" y="21092"/>
                  </a:lnTo>
                  <a:lnTo>
                    <a:pt x="161" y="20832"/>
                  </a:lnTo>
                  <a:lnTo>
                    <a:pt x="94" y="20530"/>
                  </a:lnTo>
                  <a:lnTo>
                    <a:pt x="43" y="20194"/>
                  </a:lnTo>
                  <a:lnTo>
                    <a:pt x="11" y="19828"/>
                  </a:lnTo>
                  <a:lnTo>
                    <a:pt x="0" y="19440"/>
                  </a:lnTo>
                  <a:lnTo>
                    <a:pt x="0" y="2160"/>
                  </a:lnTo>
                  <a:close/>
                </a:path>
              </a:pathLst>
            </a:custGeom>
            <a:noFill/>
            <a:ln w="25908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277" name="object 14"/>
          <p:cNvSpPr txBox="1"/>
          <p:nvPr/>
        </p:nvSpPr>
        <p:spPr>
          <a:xfrm>
            <a:off x="2477770" y="1727454"/>
            <a:ext cx="5864226" cy="4987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38734" indent="12700">
              <a:lnSpc>
                <a:spcPct val="91600"/>
              </a:lnSpc>
              <a:spcBef>
                <a:spcPts val="400"/>
              </a:spcBef>
              <a:defRPr spc="-10" sz="3300"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pPr>
            <a:r>
              <a:t>Ethanol </a:t>
            </a:r>
            <a:r>
              <a:rPr spc="0"/>
              <a:t>is </a:t>
            </a:r>
            <a:r>
              <a:rPr spc="-5"/>
              <a:t>well absorbed </a:t>
            </a:r>
            <a:r>
              <a:rPr spc="-15"/>
              <a:t>through  </a:t>
            </a:r>
            <a:r>
              <a:rPr spc="0"/>
              <a:t>the </a:t>
            </a:r>
            <a:r>
              <a:rPr spc="-5"/>
              <a:t>mucosal lining of </a:t>
            </a:r>
            <a:r>
              <a:rPr spc="0"/>
              <a:t>the</a:t>
            </a:r>
            <a:r>
              <a:rPr spc="-55"/>
              <a:t> </a:t>
            </a:r>
            <a:r>
              <a:rPr spc="-15"/>
              <a:t>digestive  tract </a:t>
            </a:r>
            <a:r>
              <a:rPr spc="0"/>
              <a:t>in the mouth, esophagus,  </a:t>
            </a:r>
            <a:r>
              <a:rPr spc="-15"/>
              <a:t>stomach </a:t>
            </a:r>
            <a:r>
              <a:rPr spc="0"/>
              <a:t>and </a:t>
            </a:r>
            <a:r>
              <a:rPr spc="-15"/>
              <a:t>intestine.</a:t>
            </a:r>
          </a:p>
          <a:p>
            <a:pPr>
              <a:defRPr sz="3300">
                <a:latin typeface="Carlito"/>
                <a:ea typeface="Carlito"/>
                <a:cs typeface="Carlito"/>
                <a:sym typeface="Carlito"/>
              </a:defRPr>
            </a:pPr>
          </a:p>
          <a:p>
            <a:pPr marR="5080" indent="12700">
              <a:lnSpc>
                <a:spcPct val="91600"/>
              </a:lnSpc>
              <a:spcBef>
                <a:spcPts val="2200"/>
              </a:spcBef>
              <a:defRPr spc="-5" sz="3300"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pPr>
            <a:r>
              <a:t>The </a:t>
            </a:r>
            <a:r>
              <a:rPr spc="-10"/>
              <a:t>most common </a:t>
            </a:r>
            <a:r>
              <a:rPr spc="-15"/>
              <a:t>site </a:t>
            </a:r>
            <a:r>
              <a:t>of  absorption </a:t>
            </a:r>
            <a:r>
              <a:rPr spc="0"/>
              <a:t>is in the </a:t>
            </a:r>
            <a:r>
              <a:rPr spc="-20"/>
              <a:t>proximal </a:t>
            </a:r>
            <a:r>
              <a:t>small  </a:t>
            </a:r>
            <a:r>
              <a:rPr spc="-15"/>
              <a:t>intestine, </a:t>
            </a:r>
            <a:r>
              <a:rPr spc="0"/>
              <a:t>which is also the </a:t>
            </a:r>
            <a:r>
              <a:rPr spc="-10"/>
              <a:t>site </a:t>
            </a:r>
            <a:r>
              <a:t>of  absorption of </a:t>
            </a:r>
            <a:r>
              <a:rPr spc="-20"/>
              <a:t>many </a:t>
            </a:r>
            <a:r>
              <a:t>of the </a:t>
            </a:r>
            <a:r>
              <a:rPr spc="0"/>
              <a:t>B  </a:t>
            </a:r>
            <a:r>
              <a:t>vitamins.</a:t>
            </a:r>
          </a:p>
        </p:txBody>
      </p:sp>
      <p:grpSp>
        <p:nvGrpSpPr>
          <p:cNvPr id="280" name="object 15"/>
          <p:cNvGrpSpPr/>
          <p:nvPr/>
        </p:nvGrpSpPr>
        <p:grpSpPr>
          <a:xfrm>
            <a:off x="718566" y="4507229"/>
            <a:ext cx="1645920" cy="2089406"/>
            <a:chOff x="0" y="0"/>
            <a:chExt cx="1645919" cy="2089405"/>
          </a:xfrm>
        </p:grpSpPr>
        <p:sp>
          <p:nvSpPr>
            <p:cNvPr id="278" name="object 16"/>
            <p:cNvSpPr/>
            <p:nvPr/>
          </p:nvSpPr>
          <p:spPr>
            <a:xfrm>
              <a:off x="0" y="0"/>
              <a:ext cx="1645920" cy="2089404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79" name="object 17"/>
            <p:cNvSpPr/>
            <p:nvPr/>
          </p:nvSpPr>
          <p:spPr>
            <a:xfrm>
              <a:off x="0" y="0"/>
              <a:ext cx="1645920" cy="2089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702"/>
                  </a:moveTo>
                  <a:lnTo>
                    <a:pt x="77" y="1249"/>
                  </a:lnTo>
                  <a:lnTo>
                    <a:pt x="295" y="843"/>
                  </a:lnTo>
                  <a:lnTo>
                    <a:pt x="633" y="498"/>
                  </a:lnTo>
                  <a:lnTo>
                    <a:pt x="1070" y="232"/>
                  </a:lnTo>
                  <a:lnTo>
                    <a:pt x="1586" y="61"/>
                  </a:lnTo>
                  <a:lnTo>
                    <a:pt x="2160" y="0"/>
                  </a:lnTo>
                  <a:lnTo>
                    <a:pt x="19440" y="0"/>
                  </a:lnTo>
                  <a:lnTo>
                    <a:pt x="20014" y="61"/>
                  </a:lnTo>
                  <a:lnTo>
                    <a:pt x="20530" y="232"/>
                  </a:lnTo>
                  <a:lnTo>
                    <a:pt x="20967" y="498"/>
                  </a:lnTo>
                  <a:lnTo>
                    <a:pt x="21305" y="843"/>
                  </a:lnTo>
                  <a:lnTo>
                    <a:pt x="21523" y="1249"/>
                  </a:lnTo>
                  <a:lnTo>
                    <a:pt x="21600" y="1702"/>
                  </a:lnTo>
                  <a:lnTo>
                    <a:pt x="21600" y="19898"/>
                  </a:lnTo>
                  <a:lnTo>
                    <a:pt x="21523" y="20351"/>
                  </a:lnTo>
                  <a:lnTo>
                    <a:pt x="21305" y="20757"/>
                  </a:lnTo>
                  <a:lnTo>
                    <a:pt x="20967" y="21102"/>
                  </a:lnTo>
                  <a:lnTo>
                    <a:pt x="20530" y="21368"/>
                  </a:lnTo>
                  <a:lnTo>
                    <a:pt x="20014" y="21539"/>
                  </a:lnTo>
                  <a:lnTo>
                    <a:pt x="19440" y="21600"/>
                  </a:lnTo>
                  <a:lnTo>
                    <a:pt x="2160" y="21600"/>
                  </a:lnTo>
                  <a:lnTo>
                    <a:pt x="1586" y="21539"/>
                  </a:lnTo>
                  <a:lnTo>
                    <a:pt x="1070" y="21368"/>
                  </a:lnTo>
                  <a:lnTo>
                    <a:pt x="633" y="21102"/>
                  </a:lnTo>
                  <a:lnTo>
                    <a:pt x="295" y="20757"/>
                  </a:lnTo>
                  <a:lnTo>
                    <a:pt x="77" y="20351"/>
                  </a:lnTo>
                  <a:lnTo>
                    <a:pt x="0" y="19898"/>
                  </a:lnTo>
                  <a:lnTo>
                    <a:pt x="0" y="1702"/>
                  </a:lnTo>
                  <a:close/>
                </a:path>
              </a:pathLst>
            </a:custGeom>
            <a:noFill/>
            <a:ln w="25908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62093"/>
            <a:ext cx="9144001" cy="49338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0094" y="360354"/>
            <a:ext cx="7763812" cy="57064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Diseases associated with alcohol use"/>
          <p:cNvSpPr txBox="1"/>
          <p:nvPr>
            <p:ph type="title"/>
          </p:nvPr>
        </p:nvSpPr>
        <p:spPr>
          <a:xfrm>
            <a:off x="902919" y="725276"/>
            <a:ext cx="7338162" cy="887388"/>
          </a:xfrm>
          <a:prstGeom prst="rect">
            <a:avLst/>
          </a:prstGeom>
        </p:spPr>
        <p:txBody>
          <a:bodyPr/>
          <a:lstStyle>
            <a:lvl1pPr defTabSz="886968">
              <a:defRPr sz="3880"/>
            </a:lvl1pPr>
          </a:lstStyle>
          <a:p>
            <a:pPr/>
            <a:r>
              <a:t>Diseases associated with alcohol use</a:t>
            </a:r>
          </a:p>
        </p:txBody>
      </p:sp>
      <p:sp>
        <p:nvSpPr>
          <p:cNvPr id="287" name="D"/>
          <p:cNvSpPr txBox="1"/>
          <p:nvPr>
            <p:ph type="body" sz="half" idx="1"/>
          </p:nvPr>
        </p:nvSpPr>
        <p:spPr>
          <a:xfrm>
            <a:off x="1352866" y="2077178"/>
            <a:ext cx="6215922" cy="2936241"/>
          </a:xfrm>
          <a:prstGeom prst="rect">
            <a:avLst/>
          </a:prstGeom>
        </p:spPr>
        <p:txBody>
          <a:bodyPr/>
          <a:lstStyle/>
          <a:p>
            <a:pPr/>
            <a:r>
              <a:t>D</a:t>
            </a:r>
          </a:p>
        </p:txBody>
      </p:sp>
      <p:pic>
        <p:nvPicPr>
          <p:cNvPr id="28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99" y="1900648"/>
            <a:ext cx="9118601" cy="3289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Conclusion"/>
          <p:cNvSpPr txBox="1"/>
          <p:nvPr>
            <p:ph type="title"/>
          </p:nvPr>
        </p:nvSpPr>
        <p:spPr>
          <a:xfrm>
            <a:off x="3393895" y="398705"/>
            <a:ext cx="2773110" cy="685886"/>
          </a:xfrm>
          <a:prstGeom prst="rect">
            <a:avLst/>
          </a:prstGeom>
        </p:spPr>
        <p:txBody>
          <a:bodyPr/>
          <a:lstStyle/>
          <a:p>
            <a:pPr/>
            <a:r>
              <a:t>Conclusion </a:t>
            </a:r>
          </a:p>
        </p:txBody>
      </p:sp>
      <p:sp>
        <p:nvSpPr>
          <p:cNvPr id="291" name="Substance use a growing global and national concern"/>
          <p:cNvSpPr txBox="1"/>
          <p:nvPr/>
        </p:nvSpPr>
        <p:spPr>
          <a:xfrm>
            <a:off x="623032" y="2126404"/>
            <a:ext cx="7223949" cy="415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500"/>
            </a:lvl1pPr>
          </a:lstStyle>
          <a:p>
            <a:pPr/>
            <a:r>
              <a:t>Substance use a growing global and national concern</a:t>
            </a:r>
          </a:p>
        </p:txBody>
      </p:sp>
      <p:sp>
        <p:nvSpPr>
          <p:cNvPr id="292" name="Not just health related problems"/>
          <p:cNvSpPr txBox="1"/>
          <p:nvPr/>
        </p:nvSpPr>
        <p:spPr>
          <a:xfrm>
            <a:off x="634260" y="2748281"/>
            <a:ext cx="4172205" cy="426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2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Not just health related problems </a:t>
            </a:r>
          </a:p>
        </p:txBody>
      </p:sp>
      <p:sp>
        <p:nvSpPr>
          <p:cNvPr id="293" name="Changing scenarios"/>
          <p:cNvSpPr txBox="1"/>
          <p:nvPr/>
        </p:nvSpPr>
        <p:spPr>
          <a:xfrm>
            <a:off x="645069" y="3381608"/>
            <a:ext cx="2892756" cy="451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Changing scenarios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Thank You"/>
          <p:cNvSpPr txBox="1"/>
          <p:nvPr>
            <p:ph type="ctrTitle"/>
          </p:nvPr>
        </p:nvSpPr>
        <p:spPr>
          <a:xfrm>
            <a:off x="533400" y="2407922"/>
            <a:ext cx="8077201" cy="2441576"/>
          </a:xfrm>
          <a:prstGeom prst="rect">
            <a:avLst/>
          </a:prstGeom>
        </p:spPr>
        <p:txBody>
          <a:bodyPr/>
          <a:lstStyle>
            <a:lvl1pPr algn="ctr">
              <a:defRPr sz="6200"/>
            </a:lvl1pPr>
          </a:lstStyle>
          <a:p>
            <a:pPr/>
            <a:r>
              <a:t>Thank You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