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6" r:id="rId1"/>
  </p:sldMasterIdLst>
  <p:notesMasterIdLst>
    <p:notesMasterId r:id="rId66"/>
  </p:notesMasterIdLst>
  <p:sldIdLst>
    <p:sldId id="567" r:id="rId2"/>
    <p:sldId id="438" r:id="rId3"/>
    <p:sldId id="257" r:id="rId4"/>
    <p:sldId id="479" r:id="rId5"/>
    <p:sldId id="296" r:id="rId6"/>
    <p:sldId id="260" r:id="rId7"/>
    <p:sldId id="261" r:id="rId8"/>
    <p:sldId id="262" r:id="rId9"/>
    <p:sldId id="263" r:id="rId10"/>
    <p:sldId id="264" r:id="rId11"/>
    <p:sldId id="461" r:id="rId12"/>
    <p:sldId id="466" r:id="rId13"/>
    <p:sldId id="468" r:id="rId14"/>
    <p:sldId id="473" r:id="rId15"/>
    <p:sldId id="540" r:id="rId16"/>
    <p:sldId id="465" r:id="rId17"/>
    <p:sldId id="537" r:id="rId18"/>
    <p:sldId id="280" r:id="rId19"/>
    <p:sldId id="538" r:id="rId20"/>
    <p:sldId id="279" r:id="rId21"/>
    <p:sldId id="577" r:id="rId22"/>
    <p:sldId id="578" r:id="rId23"/>
    <p:sldId id="579" r:id="rId24"/>
    <p:sldId id="580" r:id="rId25"/>
    <p:sldId id="581" r:id="rId26"/>
    <p:sldId id="582" r:id="rId27"/>
    <p:sldId id="583" r:id="rId28"/>
    <p:sldId id="541" r:id="rId29"/>
    <p:sldId id="584" r:id="rId30"/>
    <p:sldId id="439" r:id="rId31"/>
    <p:sldId id="543" r:id="rId32"/>
    <p:sldId id="542" r:id="rId33"/>
    <p:sldId id="323" r:id="rId34"/>
    <p:sldId id="283" r:id="rId35"/>
    <p:sldId id="284" r:id="rId36"/>
    <p:sldId id="285" r:id="rId37"/>
    <p:sldId id="286" r:id="rId38"/>
    <p:sldId id="287" r:id="rId39"/>
    <p:sldId id="288" r:id="rId40"/>
    <p:sldId id="289" r:id="rId41"/>
    <p:sldId id="565" r:id="rId42"/>
    <p:sldId id="445" r:id="rId43"/>
    <p:sldId id="560" r:id="rId44"/>
    <p:sldId id="549" r:id="rId45"/>
    <p:sldId id="379" r:id="rId46"/>
    <p:sldId id="550" r:id="rId47"/>
    <p:sldId id="420" r:id="rId48"/>
    <p:sldId id="551" r:id="rId49"/>
    <p:sldId id="552" r:id="rId50"/>
    <p:sldId id="553" r:id="rId51"/>
    <p:sldId id="555" r:id="rId52"/>
    <p:sldId id="557" r:id="rId53"/>
    <p:sldId id="559" r:id="rId54"/>
    <p:sldId id="568" r:id="rId55"/>
    <p:sldId id="569" r:id="rId56"/>
    <p:sldId id="322" r:id="rId57"/>
    <p:sldId id="266" r:id="rId58"/>
    <p:sldId id="265" r:id="rId59"/>
    <p:sldId id="330" r:id="rId60"/>
    <p:sldId id="574" r:id="rId61"/>
    <p:sldId id="372" r:id="rId62"/>
    <p:sldId id="309" r:id="rId63"/>
    <p:sldId id="576" r:id="rId64"/>
    <p:sldId id="566"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ACE85AB-C9BC-4DA0-8FF7-4E02FE4DCE7C}">
          <p14:sldIdLst>
            <p14:sldId id="567"/>
            <p14:sldId id="438"/>
            <p14:sldId id="257"/>
            <p14:sldId id="479"/>
            <p14:sldId id="296"/>
            <p14:sldId id="260"/>
            <p14:sldId id="261"/>
            <p14:sldId id="262"/>
            <p14:sldId id="263"/>
            <p14:sldId id="264"/>
            <p14:sldId id="461"/>
            <p14:sldId id="466"/>
            <p14:sldId id="468"/>
            <p14:sldId id="473"/>
            <p14:sldId id="540"/>
            <p14:sldId id="465"/>
            <p14:sldId id="537"/>
            <p14:sldId id="280"/>
            <p14:sldId id="538"/>
            <p14:sldId id="279"/>
            <p14:sldId id="577"/>
            <p14:sldId id="578"/>
            <p14:sldId id="579"/>
            <p14:sldId id="580"/>
            <p14:sldId id="581"/>
            <p14:sldId id="582"/>
            <p14:sldId id="583"/>
            <p14:sldId id="541"/>
            <p14:sldId id="584"/>
            <p14:sldId id="439"/>
            <p14:sldId id="543"/>
            <p14:sldId id="542"/>
            <p14:sldId id="323"/>
            <p14:sldId id="283"/>
            <p14:sldId id="284"/>
            <p14:sldId id="285"/>
            <p14:sldId id="286"/>
            <p14:sldId id="287"/>
            <p14:sldId id="288"/>
            <p14:sldId id="289"/>
            <p14:sldId id="565"/>
            <p14:sldId id="445"/>
            <p14:sldId id="560"/>
            <p14:sldId id="549"/>
            <p14:sldId id="379"/>
            <p14:sldId id="550"/>
            <p14:sldId id="420"/>
            <p14:sldId id="551"/>
            <p14:sldId id="552"/>
            <p14:sldId id="553"/>
            <p14:sldId id="555"/>
            <p14:sldId id="557"/>
            <p14:sldId id="559"/>
            <p14:sldId id="568"/>
            <p14:sldId id="569"/>
            <p14:sldId id="322"/>
            <p14:sldId id="266"/>
            <p14:sldId id="265"/>
            <p14:sldId id="330"/>
            <p14:sldId id="574"/>
            <p14:sldId id="372"/>
            <p14:sldId id="309"/>
            <p14:sldId id="576"/>
            <p14:sldId id="56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62" autoAdjust="0"/>
    <p:restoredTop sz="94660"/>
  </p:normalViewPr>
  <p:slideViewPr>
    <p:cSldViewPr snapToGrid="0">
      <p:cViewPr varScale="1">
        <p:scale>
          <a:sx n="82" d="100"/>
          <a:sy n="82" d="100"/>
        </p:scale>
        <p:origin x="348" y="4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2C500D-939E-44E1-8C18-EF2DA26DA376}" type="doc">
      <dgm:prSet loTypeId="urn:microsoft.com/office/officeart/2005/8/layout/default#1" loCatId="list" qsTypeId="urn:microsoft.com/office/officeart/2005/8/quickstyle/simple1" qsCatId="simple" csTypeId="urn:microsoft.com/office/officeart/2005/8/colors/colorful1#1" csCatId="colorful" phldr="1"/>
      <dgm:spPr/>
    </dgm:pt>
    <dgm:pt modelId="{1321B095-F42C-465F-8AA3-943E20238615}">
      <dgm:prSet phldrT="[Text]" custT="1"/>
      <dgm:spPr/>
      <dgm:t>
        <a:bodyPr/>
        <a:lstStyle/>
        <a:p>
          <a:r>
            <a:rPr lang="en-US" sz="1800" dirty="0"/>
            <a:t>The first level of the stress process suggests that there are </a:t>
          </a:r>
          <a:r>
            <a:rPr lang="en-US" sz="1800" b="1" u="sng" dirty="0">
              <a:solidFill>
                <a:schemeClr val="tx1"/>
              </a:solidFill>
            </a:rPr>
            <a:t>STRESSORS</a:t>
          </a:r>
          <a:r>
            <a:rPr lang="en-US" sz="1800" dirty="0"/>
            <a:t>, which come from external sources. </a:t>
          </a:r>
        </a:p>
        <a:p>
          <a:r>
            <a:rPr lang="en-US" sz="1800" dirty="0"/>
            <a:t>These include specific occupational stressors, everyday ‘hassles’ or ‘uplifts’, which can be cumulative and the stress associated with major life events.</a:t>
          </a:r>
        </a:p>
      </dgm:t>
    </dgm:pt>
    <dgm:pt modelId="{C4ED6830-84CA-4947-9ABD-CD5517619390}" type="parTrans" cxnId="{B73BE87D-6C00-4112-BC6B-547D8D895D74}">
      <dgm:prSet/>
      <dgm:spPr/>
      <dgm:t>
        <a:bodyPr/>
        <a:lstStyle/>
        <a:p>
          <a:endParaRPr lang="en-US"/>
        </a:p>
      </dgm:t>
    </dgm:pt>
    <dgm:pt modelId="{03A74B78-FD0F-4726-A9FF-DCFEFD94D01D}" type="sibTrans" cxnId="{B73BE87D-6C00-4112-BC6B-547D8D895D74}">
      <dgm:prSet/>
      <dgm:spPr/>
      <dgm:t>
        <a:bodyPr/>
        <a:lstStyle/>
        <a:p>
          <a:endParaRPr lang="en-US"/>
        </a:p>
      </dgm:t>
    </dgm:pt>
    <dgm:pt modelId="{83613C2F-75AA-4B82-9FC5-41283B35F93C}">
      <dgm:prSet/>
      <dgm:spPr/>
      <dgm:t>
        <a:bodyPr/>
        <a:lstStyle/>
        <a:p>
          <a:r>
            <a:rPr lang="en-US" dirty="0"/>
            <a:t>The second level of the stress process are the ‘</a:t>
          </a:r>
          <a:r>
            <a:rPr lang="en-US" b="1" u="sng" dirty="0">
              <a:solidFill>
                <a:schemeClr val="tx1"/>
              </a:solidFill>
            </a:rPr>
            <a:t>MODERATORS</a:t>
          </a:r>
          <a:r>
            <a:rPr lang="en-US" dirty="0">
              <a:solidFill>
                <a:schemeClr val="tx1"/>
              </a:solidFill>
            </a:rPr>
            <a:t>’. </a:t>
          </a:r>
        </a:p>
        <a:p>
          <a:r>
            <a:rPr lang="en-US" dirty="0"/>
            <a:t>Carson and </a:t>
          </a:r>
          <a:r>
            <a:rPr lang="en-US" dirty="0" err="1"/>
            <a:t>Kuipers</a:t>
          </a:r>
          <a:r>
            <a:rPr lang="en-US" dirty="0"/>
            <a:t> (1998) identified several factors, which can buffer against the negative effects of stress on individuals. </a:t>
          </a:r>
        </a:p>
        <a:p>
          <a:r>
            <a:rPr lang="en-US" dirty="0"/>
            <a:t>These are high levels of self-esteem, good social support networks, hardiness and good coping skills, mastery and personal control, emotional stability and good physiological release mechanisms.</a:t>
          </a:r>
        </a:p>
      </dgm:t>
    </dgm:pt>
    <dgm:pt modelId="{ADE0D87F-DF6D-4E0D-BC95-6FDCBF2020DC}" type="parTrans" cxnId="{2EE35A85-47E6-400A-9825-215BCE4E9B39}">
      <dgm:prSet/>
      <dgm:spPr/>
      <dgm:t>
        <a:bodyPr/>
        <a:lstStyle/>
        <a:p>
          <a:endParaRPr lang="en-US"/>
        </a:p>
      </dgm:t>
    </dgm:pt>
    <dgm:pt modelId="{C8268D1D-1010-4F52-8CE6-1524BCAD4ECA}" type="sibTrans" cxnId="{2EE35A85-47E6-400A-9825-215BCE4E9B39}">
      <dgm:prSet/>
      <dgm:spPr/>
      <dgm:t>
        <a:bodyPr/>
        <a:lstStyle/>
        <a:p>
          <a:endParaRPr lang="en-US"/>
        </a:p>
      </dgm:t>
    </dgm:pt>
    <dgm:pt modelId="{18385AF7-B21F-42F8-AC9C-124F120ADDB7}">
      <dgm:prSet/>
      <dgm:spPr/>
      <dgm:t>
        <a:bodyPr/>
        <a:lstStyle/>
        <a:p>
          <a:r>
            <a:rPr lang="en-US" dirty="0"/>
            <a:t>The final level of the stress model is the </a:t>
          </a:r>
          <a:r>
            <a:rPr lang="en-US" b="1" u="sng" dirty="0">
              <a:solidFill>
                <a:schemeClr val="tx1"/>
              </a:solidFill>
            </a:rPr>
            <a:t>STRESS OUTCOMES</a:t>
          </a:r>
          <a:r>
            <a:rPr lang="en-US" dirty="0">
              <a:solidFill>
                <a:schemeClr val="tx1"/>
              </a:solidFill>
            </a:rPr>
            <a:t>. </a:t>
          </a:r>
        </a:p>
        <a:p>
          <a:r>
            <a:rPr lang="en-US" dirty="0"/>
            <a:t>Outcomes of stress can be both positive and negative. </a:t>
          </a:r>
        </a:p>
        <a:p>
          <a:r>
            <a:rPr lang="en-US" dirty="0"/>
            <a:t>Positive outcomes include mental and physical well being and high levels of job satisfaction. </a:t>
          </a:r>
        </a:p>
        <a:p>
          <a:r>
            <a:rPr lang="en-US" dirty="0"/>
            <a:t>Negative outcomes include ill health, burnout and low job satisfaction</a:t>
          </a:r>
        </a:p>
      </dgm:t>
    </dgm:pt>
    <dgm:pt modelId="{F4A878A9-885F-4BF4-B56B-AA380E2C7D12}" type="parTrans" cxnId="{C84E6165-2BDF-43D3-8576-E2017484AEE7}">
      <dgm:prSet/>
      <dgm:spPr/>
      <dgm:t>
        <a:bodyPr/>
        <a:lstStyle/>
        <a:p>
          <a:endParaRPr lang="en-US"/>
        </a:p>
      </dgm:t>
    </dgm:pt>
    <dgm:pt modelId="{1FC02950-6860-40F3-894D-FBE9BF481686}" type="sibTrans" cxnId="{C84E6165-2BDF-43D3-8576-E2017484AEE7}">
      <dgm:prSet/>
      <dgm:spPr/>
      <dgm:t>
        <a:bodyPr/>
        <a:lstStyle/>
        <a:p>
          <a:endParaRPr lang="en-US"/>
        </a:p>
      </dgm:t>
    </dgm:pt>
    <dgm:pt modelId="{809A4E22-4902-40EE-A0CC-DAB0170B6A18}" type="pres">
      <dgm:prSet presAssocID="{BD2C500D-939E-44E1-8C18-EF2DA26DA376}" presName="diagram" presStyleCnt="0">
        <dgm:presLayoutVars>
          <dgm:dir/>
          <dgm:resizeHandles val="exact"/>
        </dgm:presLayoutVars>
      </dgm:prSet>
      <dgm:spPr/>
    </dgm:pt>
    <dgm:pt modelId="{CC8F8380-C816-4D0E-A8E4-F476BCFA210D}" type="pres">
      <dgm:prSet presAssocID="{1321B095-F42C-465F-8AA3-943E20238615}" presName="node" presStyleLbl="node1" presStyleIdx="0" presStyleCnt="3" custScaleY="154316">
        <dgm:presLayoutVars>
          <dgm:bulletEnabled val="1"/>
        </dgm:presLayoutVars>
      </dgm:prSet>
      <dgm:spPr/>
    </dgm:pt>
    <dgm:pt modelId="{E75219F5-5C76-4001-A358-5F2E7DF3A138}" type="pres">
      <dgm:prSet presAssocID="{03A74B78-FD0F-4726-A9FF-DCFEFD94D01D}" presName="sibTrans" presStyleCnt="0"/>
      <dgm:spPr/>
    </dgm:pt>
    <dgm:pt modelId="{AC1745BB-5126-4BBA-B20D-A7C1218573DE}" type="pres">
      <dgm:prSet presAssocID="{83613C2F-75AA-4B82-9FC5-41283B35F93C}" presName="node" presStyleLbl="node1" presStyleIdx="1" presStyleCnt="3" custScaleY="154316">
        <dgm:presLayoutVars>
          <dgm:bulletEnabled val="1"/>
        </dgm:presLayoutVars>
      </dgm:prSet>
      <dgm:spPr/>
    </dgm:pt>
    <dgm:pt modelId="{507BD7A2-6125-4207-96BB-912212CC45DB}" type="pres">
      <dgm:prSet presAssocID="{C8268D1D-1010-4F52-8CE6-1524BCAD4ECA}" presName="sibTrans" presStyleCnt="0"/>
      <dgm:spPr/>
    </dgm:pt>
    <dgm:pt modelId="{31E2DD99-A09A-4195-850E-B8127C9FAD69}" type="pres">
      <dgm:prSet presAssocID="{18385AF7-B21F-42F8-AC9C-124F120ADDB7}" presName="node" presStyleLbl="node1" presStyleIdx="2" presStyleCnt="3" custScaleY="154316">
        <dgm:presLayoutVars>
          <dgm:bulletEnabled val="1"/>
        </dgm:presLayoutVars>
      </dgm:prSet>
      <dgm:spPr/>
    </dgm:pt>
  </dgm:ptLst>
  <dgm:cxnLst>
    <dgm:cxn modelId="{C84E6165-2BDF-43D3-8576-E2017484AEE7}" srcId="{BD2C500D-939E-44E1-8C18-EF2DA26DA376}" destId="{18385AF7-B21F-42F8-AC9C-124F120ADDB7}" srcOrd="2" destOrd="0" parTransId="{F4A878A9-885F-4BF4-B56B-AA380E2C7D12}" sibTransId="{1FC02950-6860-40F3-894D-FBE9BF481686}"/>
    <dgm:cxn modelId="{B73BE87D-6C00-4112-BC6B-547D8D895D74}" srcId="{BD2C500D-939E-44E1-8C18-EF2DA26DA376}" destId="{1321B095-F42C-465F-8AA3-943E20238615}" srcOrd="0" destOrd="0" parTransId="{C4ED6830-84CA-4947-9ABD-CD5517619390}" sibTransId="{03A74B78-FD0F-4726-A9FF-DCFEFD94D01D}"/>
    <dgm:cxn modelId="{14894F81-933A-47BA-AFB8-087E1510BEC5}" type="presOf" srcId="{18385AF7-B21F-42F8-AC9C-124F120ADDB7}" destId="{31E2DD99-A09A-4195-850E-B8127C9FAD69}" srcOrd="0" destOrd="0" presId="urn:microsoft.com/office/officeart/2005/8/layout/default#1"/>
    <dgm:cxn modelId="{2EE35A85-47E6-400A-9825-215BCE4E9B39}" srcId="{BD2C500D-939E-44E1-8C18-EF2DA26DA376}" destId="{83613C2F-75AA-4B82-9FC5-41283B35F93C}" srcOrd="1" destOrd="0" parTransId="{ADE0D87F-DF6D-4E0D-BC95-6FDCBF2020DC}" sibTransId="{C8268D1D-1010-4F52-8CE6-1524BCAD4ECA}"/>
    <dgm:cxn modelId="{7AF9CEC6-E8E8-4C57-8A18-9CA66A013B73}" type="presOf" srcId="{BD2C500D-939E-44E1-8C18-EF2DA26DA376}" destId="{809A4E22-4902-40EE-A0CC-DAB0170B6A18}" srcOrd="0" destOrd="0" presId="urn:microsoft.com/office/officeart/2005/8/layout/default#1"/>
    <dgm:cxn modelId="{605087E9-BF02-4433-9312-30AA8A9E5736}" type="presOf" srcId="{83613C2F-75AA-4B82-9FC5-41283B35F93C}" destId="{AC1745BB-5126-4BBA-B20D-A7C1218573DE}" srcOrd="0" destOrd="0" presId="urn:microsoft.com/office/officeart/2005/8/layout/default#1"/>
    <dgm:cxn modelId="{B58E49EB-4AA9-442F-9672-843EB4215926}" type="presOf" srcId="{1321B095-F42C-465F-8AA3-943E20238615}" destId="{CC8F8380-C816-4D0E-A8E4-F476BCFA210D}" srcOrd="0" destOrd="0" presId="urn:microsoft.com/office/officeart/2005/8/layout/default#1"/>
    <dgm:cxn modelId="{22E50931-056E-4E8F-84DB-FAF73E7CEFB5}" type="presParOf" srcId="{809A4E22-4902-40EE-A0CC-DAB0170B6A18}" destId="{CC8F8380-C816-4D0E-A8E4-F476BCFA210D}" srcOrd="0" destOrd="0" presId="urn:microsoft.com/office/officeart/2005/8/layout/default#1"/>
    <dgm:cxn modelId="{EC187B47-7498-44C4-A2F0-77566CB8E15A}" type="presParOf" srcId="{809A4E22-4902-40EE-A0CC-DAB0170B6A18}" destId="{E75219F5-5C76-4001-A358-5F2E7DF3A138}" srcOrd="1" destOrd="0" presId="urn:microsoft.com/office/officeart/2005/8/layout/default#1"/>
    <dgm:cxn modelId="{79D1E238-6AFF-4A5E-9198-7E37251B336A}" type="presParOf" srcId="{809A4E22-4902-40EE-A0CC-DAB0170B6A18}" destId="{AC1745BB-5126-4BBA-B20D-A7C1218573DE}" srcOrd="2" destOrd="0" presId="urn:microsoft.com/office/officeart/2005/8/layout/default#1"/>
    <dgm:cxn modelId="{C57796CF-2B14-4504-8531-2D04E1358415}" type="presParOf" srcId="{809A4E22-4902-40EE-A0CC-DAB0170B6A18}" destId="{507BD7A2-6125-4207-96BB-912212CC45DB}" srcOrd="3" destOrd="0" presId="urn:microsoft.com/office/officeart/2005/8/layout/default#1"/>
    <dgm:cxn modelId="{1F759703-AEDA-44F8-A208-7502CE31AFF9}" type="presParOf" srcId="{809A4E22-4902-40EE-A0CC-DAB0170B6A18}" destId="{31E2DD99-A09A-4195-850E-B8127C9FAD69}"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298872-3F3E-41F7-9AF5-DDFC40667B11}" type="doc">
      <dgm:prSet loTypeId="urn:microsoft.com/office/officeart/2005/8/layout/hierarchy4" loCatId="relationship" qsTypeId="urn:microsoft.com/office/officeart/2005/8/quickstyle/simple1" qsCatId="simple" csTypeId="urn:microsoft.com/office/officeart/2005/8/colors/colorful1#4" csCatId="colorful" phldr="1"/>
      <dgm:spPr/>
      <dgm:t>
        <a:bodyPr/>
        <a:lstStyle/>
        <a:p>
          <a:endParaRPr lang="en-US"/>
        </a:p>
      </dgm:t>
    </dgm:pt>
    <dgm:pt modelId="{A5A9346B-E634-40F5-9763-3F43F5DE923F}">
      <dgm:prSet phldrT="[Text]"/>
      <dgm:spPr/>
      <dgm:t>
        <a:bodyPr/>
        <a:lstStyle/>
        <a:p>
          <a:r>
            <a:rPr lang="en-US" dirty="0"/>
            <a:t>STRESS</a:t>
          </a:r>
        </a:p>
      </dgm:t>
    </dgm:pt>
    <dgm:pt modelId="{6E5DFA15-41BF-4C95-B6F3-12E9F1783B58}" type="parTrans" cxnId="{C608EB4C-BD15-4D1D-9040-DC2DF3A32844}">
      <dgm:prSet/>
      <dgm:spPr/>
      <dgm:t>
        <a:bodyPr/>
        <a:lstStyle/>
        <a:p>
          <a:endParaRPr lang="en-US"/>
        </a:p>
      </dgm:t>
    </dgm:pt>
    <dgm:pt modelId="{932C7333-DD9A-4368-8CED-85ECA0586011}" type="sibTrans" cxnId="{C608EB4C-BD15-4D1D-9040-DC2DF3A32844}">
      <dgm:prSet/>
      <dgm:spPr/>
      <dgm:t>
        <a:bodyPr/>
        <a:lstStyle/>
        <a:p>
          <a:endParaRPr lang="en-US"/>
        </a:p>
      </dgm:t>
    </dgm:pt>
    <dgm:pt modelId="{14F8A3A2-B69B-45CE-9DC1-EE033EB2BD5F}">
      <dgm:prSet phldrT="[Text]"/>
      <dgm:spPr/>
      <dgm:t>
        <a:bodyPr/>
        <a:lstStyle/>
        <a:p>
          <a:r>
            <a:rPr lang="en-US" dirty="0"/>
            <a:t>Behavioral</a:t>
          </a:r>
        </a:p>
      </dgm:t>
    </dgm:pt>
    <dgm:pt modelId="{46331B5F-06A5-485E-81E3-75B598C6AE19}" type="parTrans" cxnId="{06A41BFB-CE31-41C3-B88C-37513C7AE185}">
      <dgm:prSet/>
      <dgm:spPr/>
      <dgm:t>
        <a:bodyPr/>
        <a:lstStyle/>
        <a:p>
          <a:endParaRPr lang="en-US"/>
        </a:p>
      </dgm:t>
    </dgm:pt>
    <dgm:pt modelId="{C17A8F1E-BAB1-4199-BDD8-98E1C82E3E04}" type="sibTrans" cxnId="{06A41BFB-CE31-41C3-B88C-37513C7AE185}">
      <dgm:prSet/>
      <dgm:spPr/>
      <dgm:t>
        <a:bodyPr/>
        <a:lstStyle/>
        <a:p>
          <a:endParaRPr lang="en-US"/>
        </a:p>
      </dgm:t>
    </dgm:pt>
    <dgm:pt modelId="{33A51EAD-BDAC-4737-B6B1-DF2186279BC1}">
      <dgm:prSet phldrT="[Text]"/>
      <dgm:spPr/>
      <dgm:t>
        <a:bodyPr/>
        <a:lstStyle/>
        <a:p>
          <a:r>
            <a:rPr lang="en-US" dirty="0"/>
            <a:t>Physiological</a:t>
          </a:r>
        </a:p>
      </dgm:t>
    </dgm:pt>
    <dgm:pt modelId="{754BC573-B236-49F9-8C14-CCCE25CA82E7}" type="parTrans" cxnId="{CDCDA810-4221-4D44-A7B2-716DF6474501}">
      <dgm:prSet/>
      <dgm:spPr/>
      <dgm:t>
        <a:bodyPr/>
        <a:lstStyle/>
        <a:p>
          <a:endParaRPr lang="en-US"/>
        </a:p>
      </dgm:t>
    </dgm:pt>
    <dgm:pt modelId="{7C07A84E-BA68-4804-95EC-EC0B10A68753}" type="sibTrans" cxnId="{CDCDA810-4221-4D44-A7B2-716DF6474501}">
      <dgm:prSet/>
      <dgm:spPr/>
      <dgm:t>
        <a:bodyPr/>
        <a:lstStyle/>
        <a:p>
          <a:endParaRPr lang="en-US"/>
        </a:p>
      </dgm:t>
    </dgm:pt>
    <dgm:pt modelId="{9F514A6B-9F68-41C4-870F-B0E23C0D792B}">
      <dgm:prSet phldrT="[Text]"/>
      <dgm:spPr/>
      <dgm:t>
        <a:bodyPr/>
        <a:lstStyle/>
        <a:p>
          <a:r>
            <a:rPr lang="en-US" dirty="0"/>
            <a:t>Biochemical</a:t>
          </a:r>
        </a:p>
      </dgm:t>
    </dgm:pt>
    <dgm:pt modelId="{445CD580-E14D-4027-9A67-A2C96B8B26DD}" type="parTrans" cxnId="{7966A469-6483-4E83-A6EF-816C4B408DF9}">
      <dgm:prSet/>
      <dgm:spPr/>
      <dgm:t>
        <a:bodyPr/>
        <a:lstStyle/>
        <a:p>
          <a:endParaRPr lang="en-US"/>
        </a:p>
      </dgm:t>
    </dgm:pt>
    <dgm:pt modelId="{C40B0B76-ED0E-4A41-95FB-FCB81DA6B57F}" type="sibTrans" cxnId="{7966A469-6483-4E83-A6EF-816C4B408DF9}">
      <dgm:prSet/>
      <dgm:spPr/>
      <dgm:t>
        <a:bodyPr/>
        <a:lstStyle/>
        <a:p>
          <a:endParaRPr lang="en-US"/>
        </a:p>
      </dgm:t>
    </dgm:pt>
    <dgm:pt modelId="{A8AA8646-354C-4722-81AD-E4CC4C803D26}">
      <dgm:prSet phldrT="[Text]"/>
      <dgm:spPr/>
      <dgm:t>
        <a:bodyPr/>
        <a:lstStyle/>
        <a:p>
          <a:r>
            <a:rPr lang="en-US" dirty="0"/>
            <a:t>Emotional</a:t>
          </a:r>
        </a:p>
      </dgm:t>
    </dgm:pt>
    <dgm:pt modelId="{E07DF39C-46CA-4CDF-BE27-67C638FAF97C}" type="parTrans" cxnId="{FFCEEFCC-A876-4A5B-811B-9D2397EC18DB}">
      <dgm:prSet/>
      <dgm:spPr/>
      <dgm:t>
        <a:bodyPr/>
        <a:lstStyle/>
        <a:p>
          <a:endParaRPr lang="en-US"/>
        </a:p>
      </dgm:t>
    </dgm:pt>
    <dgm:pt modelId="{C3D3A4F5-6012-4A74-BF42-544133B42C51}" type="sibTrans" cxnId="{FFCEEFCC-A876-4A5B-811B-9D2397EC18DB}">
      <dgm:prSet/>
      <dgm:spPr/>
      <dgm:t>
        <a:bodyPr/>
        <a:lstStyle/>
        <a:p>
          <a:endParaRPr lang="en-US"/>
        </a:p>
      </dgm:t>
    </dgm:pt>
    <dgm:pt modelId="{6AD0EC50-073C-4FEF-B79E-19A62E9BC10B}">
      <dgm:prSet phldrT="[Text]" custT="1"/>
      <dgm:spPr/>
      <dgm:t>
        <a:bodyPr/>
        <a:lstStyle/>
        <a:p>
          <a:r>
            <a:rPr lang="en-US" sz="1600" dirty="0">
              <a:solidFill>
                <a:schemeClr val="tx1"/>
              </a:solidFill>
            </a:rPr>
            <a:t>Sleep disturbance</a:t>
          </a:r>
        </a:p>
        <a:p>
          <a:r>
            <a:rPr lang="en-US" sz="1600" dirty="0">
              <a:solidFill>
                <a:schemeClr val="tx1"/>
              </a:solidFill>
            </a:rPr>
            <a:t>Use of alcohol/drugs</a:t>
          </a:r>
        </a:p>
        <a:p>
          <a:r>
            <a:rPr lang="en-US" sz="1600" dirty="0">
              <a:solidFill>
                <a:schemeClr val="tx1"/>
              </a:solidFill>
            </a:rPr>
            <a:t>Absenteeism</a:t>
          </a:r>
        </a:p>
        <a:p>
          <a:r>
            <a:rPr lang="en-US" sz="1600" dirty="0">
              <a:solidFill>
                <a:schemeClr val="tx1"/>
              </a:solidFill>
            </a:rPr>
            <a:t>Aggression</a:t>
          </a:r>
        </a:p>
        <a:p>
          <a:r>
            <a:rPr lang="en-US" sz="1600" dirty="0">
              <a:solidFill>
                <a:schemeClr val="tx1"/>
              </a:solidFill>
            </a:rPr>
            <a:t>Accident prone</a:t>
          </a:r>
        </a:p>
        <a:p>
          <a:r>
            <a:rPr lang="en-US" sz="1600" dirty="0">
              <a:solidFill>
                <a:schemeClr val="tx1"/>
              </a:solidFill>
            </a:rPr>
            <a:t>Eating disorders</a:t>
          </a:r>
        </a:p>
      </dgm:t>
    </dgm:pt>
    <dgm:pt modelId="{4D6736A0-308F-40F6-8653-ECD722E515BC}" type="parTrans" cxnId="{A817E581-4525-49B9-A757-B61A5974B902}">
      <dgm:prSet/>
      <dgm:spPr/>
      <dgm:t>
        <a:bodyPr/>
        <a:lstStyle/>
        <a:p>
          <a:endParaRPr lang="en-US"/>
        </a:p>
      </dgm:t>
    </dgm:pt>
    <dgm:pt modelId="{146804CF-C73D-4A48-B7E1-529452C67725}" type="sibTrans" cxnId="{A817E581-4525-49B9-A757-B61A5974B902}">
      <dgm:prSet/>
      <dgm:spPr/>
      <dgm:t>
        <a:bodyPr/>
        <a:lstStyle/>
        <a:p>
          <a:endParaRPr lang="en-US"/>
        </a:p>
      </dgm:t>
    </dgm:pt>
    <dgm:pt modelId="{C601FFE9-F8CC-4EF5-8A00-45F27016F947}">
      <dgm:prSet phldrT="[Text]" custT="1"/>
      <dgm:spPr/>
      <dgm:t>
        <a:bodyPr/>
        <a:lstStyle/>
        <a:p>
          <a:r>
            <a:rPr lang="en-US" sz="1600" dirty="0">
              <a:solidFill>
                <a:schemeClr val="tx1"/>
              </a:solidFill>
            </a:rPr>
            <a:t>Depression/anxiety</a:t>
          </a:r>
        </a:p>
        <a:p>
          <a:r>
            <a:rPr lang="en-US" sz="1600" dirty="0">
              <a:solidFill>
                <a:schemeClr val="tx1"/>
              </a:solidFill>
            </a:rPr>
            <a:t>Low self esteem</a:t>
          </a:r>
        </a:p>
        <a:p>
          <a:r>
            <a:rPr lang="en-US" sz="1600" dirty="0">
              <a:solidFill>
                <a:schemeClr val="tx1"/>
              </a:solidFill>
            </a:rPr>
            <a:t>Irritability</a:t>
          </a:r>
        </a:p>
        <a:p>
          <a:r>
            <a:rPr lang="en-US" sz="1600" dirty="0">
              <a:solidFill>
                <a:schemeClr val="tx1"/>
              </a:solidFill>
            </a:rPr>
            <a:t>Crying</a:t>
          </a:r>
        </a:p>
        <a:p>
          <a:r>
            <a:rPr lang="en-US" sz="1600" dirty="0">
              <a:solidFill>
                <a:schemeClr val="tx1"/>
              </a:solidFill>
            </a:rPr>
            <a:t>Suicide</a:t>
          </a:r>
        </a:p>
        <a:p>
          <a:r>
            <a:rPr lang="en-US" sz="1600" dirty="0">
              <a:solidFill>
                <a:schemeClr val="tx1"/>
              </a:solidFill>
            </a:rPr>
            <a:t>Loss of humor</a:t>
          </a:r>
        </a:p>
        <a:p>
          <a:r>
            <a:rPr lang="en-US" sz="1600" dirty="0">
              <a:solidFill>
                <a:schemeClr val="tx1"/>
              </a:solidFill>
            </a:rPr>
            <a:t>Worrying</a:t>
          </a:r>
        </a:p>
      </dgm:t>
    </dgm:pt>
    <dgm:pt modelId="{3DF2ED5D-0524-4CB0-A7A2-C6C6F0F2BA67}" type="parTrans" cxnId="{AE15B1BF-F406-4EC0-BF38-755E43B99898}">
      <dgm:prSet/>
      <dgm:spPr/>
      <dgm:t>
        <a:bodyPr/>
        <a:lstStyle/>
        <a:p>
          <a:endParaRPr lang="en-US"/>
        </a:p>
      </dgm:t>
    </dgm:pt>
    <dgm:pt modelId="{285CDAF3-ED5D-4431-9C0F-CB25E0BFC6BC}" type="sibTrans" cxnId="{AE15B1BF-F406-4EC0-BF38-755E43B99898}">
      <dgm:prSet/>
      <dgm:spPr/>
      <dgm:t>
        <a:bodyPr/>
        <a:lstStyle/>
        <a:p>
          <a:endParaRPr lang="en-US"/>
        </a:p>
      </dgm:t>
    </dgm:pt>
    <dgm:pt modelId="{3925742C-A221-489E-A84D-D2D4025FE2CD}">
      <dgm:prSet phldrT="[Text]" custT="1"/>
      <dgm:spPr/>
      <dgm:t>
        <a:bodyPr/>
        <a:lstStyle/>
        <a:p>
          <a:r>
            <a:rPr lang="en-US" sz="1600" dirty="0">
              <a:solidFill>
                <a:schemeClr val="tx1"/>
              </a:solidFill>
            </a:rPr>
            <a:t>Lack of concentration</a:t>
          </a:r>
        </a:p>
        <a:p>
          <a:r>
            <a:rPr lang="en-US" sz="1600" dirty="0">
              <a:solidFill>
                <a:schemeClr val="tx1"/>
              </a:solidFill>
            </a:rPr>
            <a:t>Negative thoughts</a:t>
          </a:r>
        </a:p>
        <a:p>
          <a:r>
            <a:rPr lang="en-US" sz="1600" dirty="0">
              <a:solidFill>
                <a:schemeClr val="tx1"/>
              </a:solidFill>
            </a:rPr>
            <a:t>Poor Memory</a:t>
          </a:r>
        </a:p>
        <a:p>
          <a:r>
            <a:rPr lang="en-US" sz="1600" dirty="0">
              <a:solidFill>
                <a:schemeClr val="tx1"/>
              </a:solidFill>
            </a:rPr>
            <a:t>Impaired Judgement </a:t>
          </a:r>
        </a:p>
        <a:p>
          <a:r>
            <a:rPr lang="en-US" sz="1600" dirty="0">
              <a:solidFill>
                <a:schemeClr val="tx1"/>
              </a:solidFill>
            </a:rPr>
            <a:t>Indecisiveness</a:t>
          </a:r>
        </a:p>
        <a:p>
          <a:r>
            <a:rPr lang="en-US" sz="1600" dirty="0">
              <a:solidFill>
                <a:schemeClr val="tx1"/>
              </a:solidFill>
            </a:rPr>
            <a:t>Nightmares</a:t>
          </a:r>
        </a:p>
      </dgm:t>
    </dgm:pt>
    <dgm:pt modelId="{FBF76575-A9DC-44EC-AE14-9133FFEF49D5}" type="parTrans" cxnId="{E039AFF6-A7DE-46B9-847C-320D175D268F}">
      <dgm:prSet/>
      <dgm:spPr/>
      <dgm:t>
        <a:bodyPr/>
        <a:lstStyle/>
        <a:p>
          <a:endParaRPr lang="en-US"/>
        </a:p>
      </dgm:t>
    </dgm:pt>
    <dgm:pt modelId="{AA7B25BF-565E-4459-812D-697C56B43676}" type="sibTrans" cxnId="{E039AFF6-A7DE-46B9-847C-320D175D268F}">
      <dgm:prSet/>
      <dgm:spPr/>
      <dgm:t>
        <a:bodyPr/>
        <a:lstStyle/>
        <a:p>
          <a:endParaRPr lang="en-US"/>
        </a:p>
      </dgm:t>
    </dgm:pt>
    <dgm:pt modelId="{F45EEFB1-593B-49A7-92BD-91ACAEA4AA4E}">
      <dgm:prSet phldrT="[Text]"/>
      <dgm:spPr/>
      <dgm:t>
        <a:bodyPr/>
        <a:lstStyle/>
        <a:p>
          <a:r>
            <a:rPr lang="en-US"/>
            <a:t>Cognitive</a:t>
          </a:r>
          <a:endParaRPr lang="en-US" dirty="0"/>
        </a:p>
      </dgm:t>
    </dgm:pt>
    <dgm:pt modelId="{367A84C4-E2E4-4142-B04B-46DE82E270BA}" type="parTrans" cxnId="{73932070-BC92-4AB2-8F55-E7E4545203A1}">
      <dgm:prSet/>
      <dgm:spPr/>
      <dgm:t>
        <a:bodyPr/>
        <a:lstStyle/>
        <a:p>
          <a:endParaRPr lang="en-US"/>
        </a:p>
      </dgm:t>
    </dgm:pt>
    <dgm:pt modelId="{02544074-1388-4988-93A8-FE4A3AFE1C38}" type="sibTrans" cxnId="{73932070-BC92-4AB2-8F55-E7E4545203A1}">
      <dgm:prSet/>
      <dgm:spPr/>
      <dgm:t>
        <a:bodyPr/>
        <a:lstStyle/>
        <a:p>
          <a:endParaRPr lang="en-US"/>
        </a:p>
      </dgm:t>
    </dgm:pt>
    <dgm:pt modelId="{EB62EB61-FCA2-4260-B84F-2556A3260945}">
      <dgm:prSet phldrT="[Text]" custT="1"/>
      <dgm:spPr/>
      <dgm:t>
        <a:bodyPr/>
        <a:lstStyle/>
        <a:p>
          <a:r>
            <a:rPr lang="en-US" sz="1600" dirty="0">
              <a:solidFill>
                <a:schemeClr val="tx1"/>
              </a:solidFill>
            </a:rPr>
            <a:t>Increased metabolic rate</a:t>
          </a:r>
        </a:p>
        <a:p>
          <a:r>
            <a:rPr lang="en-US" sz="1600" dirty="0">
              <a:solidFill>
                <a:schemeClr val="tx1"/>
              </a:solidFill>
            </a:rPr>
            <a:t>Altered hormone levels</a:t>
          </a:r>
        </a:p>
        <a:p>
          <a:r>
            <a:rPr lang="en-US" sz="1600" dirty="0">
              <a:solidFill>
                <a:schemeClr val="tx1"/>
              </a:solidFill>
            </a:rPr>
            <a:t>Altered endorphin levels</a:t>
          </a:r>
        </a:p>
      </dgm:t>
    </dgm:pt>
    <dgm:pt modelId="{BB999A8A-75B3-4CD1-B67B-1AD2B5A9383D}" type="parTrans" cxnId="{29ECD216-B265-412C-AEF5-2BBECE3926BB}">
      <dgm:prSet/>
      <dgm:spPr/>
      <dgm:t>
        <a:bodyPr/>
        <a:lstStyle/>
        <a:p>
          <a:endParaRPr lang="en-US"/>
        </a:p>
      </dgm:t>
    </dgm:pt>
    <dgm:pt modelId="{697508D1-E162-44DC-9D76-ED9F1A89E832}" type="sibTrans" cxnId="{29ECD216-B265-412C-AEF5-2BBECE3926BB}">
      <dgm:prSet/>
      <dgm:spPr/>
      <dgm:t>
        <a:bodyPr/>
        <a:lstStyle/>
        <a:p>
          <a:endParaRPr lang="en-US"/>
        </a:p>
      </dgm:t>
    </dgm:pt>
    <dgm:pt modelId="{94651EB7-DA47-4F4A-A61C-3BFB5D23D5CC}">
      <dgm:prSet phldrT="[Text]" custT="1"/>
      <dgm:spPr/>
      <dgm:t>
        <a:bodyPr/>
        <a:lstStyle/>
        <a:p>
          <a:r>
            <a:rPr lang="en-US" sz="1600" dirty="0">
              <a:solidFill>
                <a:schemeClr val="tx1"/>
              </a:solidFill>
            </a:rPr>
            <a:t>Higher blood pressure</a:t>
          </a:r>
        </a:p>
        <a:p>
          <a:r>
            <a:rPr lang="en-US" sz="1600" dirty="0">
              <a:solidFill>
                <a:schemeClr val="tx1"/>
              </a:solidFill>
            </a:rPr>
            <a:t>Rapid breathing</a:t>
          </a:r>
        </a:p>
        <a:p>
          <a:r>
            <a:rPr lang="en-US" sz="1600" dirty="0">
              <a:solidFill>
                <a:schemeClr val="tx1"/>
              </a:solidFill>
            </a:rPr>
            <a:t>Increased heart rate</a:t>
          </a:r>
        </a:p>
        <a:p>
          <a:r>
            <a:rPr lang="en-US" sz="1600" dirty="0">
              <a:solidFill>
                <a:schemeClr val="tx1"/>
              </a:solidFill>
            </a:rPr>
            <a:t>Dilation of pupils</a:t>
          </a:r>
        </a:p>
        <a:p>
          <a:r>
            <a:rPr lang="en-US" sz="1600" dirty="0">
              <a:solidFill>
                <a:schemeClr val="tx1"/>
              </a:solidFill>
            </a:rPr>
            <a:t>Muscle tension</a:t>
          </a:r>
        </a:p>
        <a:p>
          <a:r>
            <a:rPr lang="en-US" sz="1600" dirty="0">
              <a:solidFill>
                <a:schemeClr val="tx1"/>
              </a:solidFill>
            </a:rPr>
            <a:t>Dry mouth</a:t>
          </a:r>
        </a:p>
        <a:p>
          <a:r>
            <a:rPr lang="en-US" sz="1600" dirty="0">
              <a:solidFill>
                <a:schemeClr val="tx1"/>
              </a:solidFill>
            </a:rPr>
            <a:t>Headache</a:t>
          </a:r>
        </a:p>
        <a:p>
          <a:r>
            <a:rPr lang="en-US" sz="1600" dirty="0">
              <a:solidFill>
                <a:schemeClr val="tx1"/>
              </a:solidFill>
            </a:rPr>
            <a:t>Frequent infections(poor immunity)</a:t>
          </a:r>
        </a:p>
      </dgm:t>
    </dgm:pt>
    <dgm:pt modelId="{87773E02-9F1D-41B1-9584-56808FCA60A7}" type="parTrans" cxnId="{4844E9EB-769A-4566-8838-4792EA27D0CD}">
      <dgm:prSet/>
      <dgm:spPr/>
      <dgm:t>
        <a:bodyPr/>
        <a:lstStyle/>
        <a:p>
          <a:endParaRPr lang="en-US"/>
        </a:p>
      </dgm:t>
    </dgm:pt>
    <dgm:pt modelId="{CD2F3227-6052-4E02-9521-E8AC7B7C2ECB}" type="sibTrans" cxnId="{4844E9EB-769A-4566-8838-4792EA27D0CD}">
      <dgm:prSet/>
      <dgm:spPr/>
      <dgm:t>
        <a:bodyPr/>
        <a:lstStyle/>
        <a:p>
          <a:endParaRPr lang="en-US"/>
        </a:p>
      </dgm:t>
    </dgm:pt>
    <dgm:pt modelId="{14E39945-454C-41B5-9087-61BF027285D0}" type="pres">
      <dgm:prSet presAssocID="{F2298872-3F3E-41F7-9AF5-DDFC40667B11}" presName="Name0" presStyleCnt="0">
        <dgm:presLayoutVars>
          <dgm:chPref val="1"/>
          <dgm:dir/>
          <dgm:animOne val="branch"/>
          <dgm:animLvl val="lvl"/>
          <dgm:resizeHandles/>
        </dgm:presLayoutVars>
      </dgm:prSet>
      <dgm:spPr/>
    </dgm:pt>
    <dgm:pt modelId="{CB3FA736-DD7C-4777-BD5C-C82733B3E630}" type="pres">
      <dgm:prSet presAssocID="{A5A9346B-E634-40F5-9763-3F43F5DE923F}" presName="vertOne" presStyleCnt="0"/>
      <dgm:spPr/>
    </dgm:pt>
    <dgm:pt modelId="{40EB142B-BD1F-464D-9CDA-BEBB213810FA}" type="pres">
      <dgm:prSet presAssocID="{A5A9346B-E634-40F5-9763-3F43F5DE923F}" presName="txOne" presStyleLbl="node0" presStyleIdx="0" presStyleCnt="1" custScaleY="27781">
        <dgm:presLayoutVars>
          <dgm:chPref val="3"/>
        </dgm:presLayoutVars>
      </dgm:prSet>
      <dgm:spPr/>
    </dgm:pt>
    <dgm:pt modelId="{11DA9517-4284-41B8-8ABF-FADAC9B95054}" type="pres">
      <dgm:prSet presAssocID="{A5A9346B-E634-40F5-9763-3F43F5DE923F}" presName="parTransOne" presStyleCnt="0"/>
      <dgm:spPr/>
    </dgm:pt>
    <dgm:pt modelId="{B1DD3C77-4ED3-470B-A029-E1BE4AABCC69}" type="pres">
      <dgm:prSet presAssocID="{A5A9346B-E634-40F5-9763-3F43F5DE923F}" presName="horzOne" presStyleCnt="0"/>
      <dgm:spPr/>
    </dgm:pt>
    <dgm:pt modelId="{51407988-B9A2-4725-A41B-2B2B6BAFFAEB}" type="pres">
      <dgm:prSet presAssocID="{14F8A3A2-B69B-45CE-9DC1-EE033EB2BD5F}" presName="vertTwo" presStyleCnt="0"/>
      <dgm:spPr/>
    </dgm:pt>
    <dgm:pt modelId="{500DAF87-E10A-4A72-8501-66B57D378C18}" type="pres">
      <dgm:prSet presAssocID="{14F8A3A2-B69B-45CE-9DC1-EE033EB2BD5F}" presName="txTwo" presStyleLbl="node2" presStyleIdx="0" presStyleCnt="5" custScaleY="23570" custLinFactNeighborY="-91879">
        <dgm:presLayoutVars>
          <dgm:chPref val="3"/>
        </dgm:presLayoutVars>
      </dgm:prSet>
      <dgm:spPr/>
    </dgm:pt>
    <dgm:pt modelId="{CFC086D7-FD26-49B2-ABCF-42AB5F4D2FD1}" type="pres">
      <dgm:prSet presAssocID="{14F8A3A2-B69B-45CE-9DC1-EE033EB2BD5F}" presName="parTransTwo" presStyleCnt="0"/>
      <dgm:spPr/>
    </dgm:pt>
    <dgm:pt modelId="{51E4C37A-7D77-4E15-A19D-0C8E6FC5C74A}" type="pres">
      <dgm:prSet presAssocID="{14F8A3A2-B69B-45CE-9DC1-EE033EB2BD5F}" presName="horzTwo" presStyleCnt="0"/>
      <dgm:spPr/>
    </dgm:pt>
    <dgm:pt modelId="{419C4183-C658-45C6-A69A-FEE54399450A}" type="pres">
      <dgm:prSet presAssocID="{6AD0EC50-073C-4FEF-B79E-19A62E9BC10B}" presName="vertThree" presStyleCnt="0"/>
      <dgm:spPr/>
    </dgm:pt>
    <dgm:pt modelId="{A8B0E16E-F17F-47AE-B19B-A3427F17E9C1}" type="pres">
      <dgm:prSet presAssocID="{6AD0EC50-073C-4FEF-B79E-19A62E9BC10B}" presName="txThree" presStyleLbl="node3" presStyleIdx="0" presStyleCnt="5" custScaleY="196143" custLinFactNeighborY="-13659">
        <dgm:presLayoutVars>
          <dgm:chPref val="3"/>
        </dgm:presLayoutVars>
      </dgm:prSet>
      <dgm:spPr/>
    </dgm:pt>
    <dgm:pt modelId="{1A59693C-7B8F-4628-8356-2E19D9A17D72}" type="pres">
      <dgm:prSet presAssocID="{6AD0EC50-073C-4FEF-B79E-19A62E9BC10B}" presName="horzThree" presStyleCnt="0"/>
      <dgm:spPr/>
    </dgm:pt>
    <dgm:pt modelId="{DD659307-42FE-4D6A-976F-D844BD5BA27C}" type="pres">
      <dgm:prSet presAssocID="{C17A8F1E-BAB1-4199-BDD8-98E1C82E3E04}" presName="sibSpaceTwo" presStyleCnt="0"/>
      <dgm:spPr/>
    </dgm:pt>
    <dgm:pt modelId="{E9495F26-9344-4155-85DC-3B6EF0521F53}" type="pres">
      <dgm:prSet presAssocID="{A8AA8646-354C-4722-81AD-E4CC4C803D26}" presName="vertTwo" presStyleCnt="0"/>
      <dgm:spPr/>
    </dgm:pt>
    <dgm:pt modelId="{AA4CE567-CA2F-4F94-BC37-0617FB4C02E5}" type="pres">
      <dgm:prSet presAssocID="{A8AA8646-354C-4722-81AD-E4CC4C803D26}" presName="txTwo" presStyleLbl="node2" presStyleIdx="1" presStyleCnt="5" custScaleY="23570" custLinFactNeighborY="-91879">
        <dgm:presLayoutVars>
          <dgm:chPref val="3"/>
        </dgm:presLayoutVars>
      </dgm:prSet>
      <dgm:spPr/>
    </dgm:pt>
    <dgm:pt modelId="{B2DC652C-BCB1-49DD-99BD-38A47337F55A}" type="pres">
      <dgm:prSet presAssocID="{A8AA8646-354C-4722-81AD-E4CC4C803D26}" presName="parTransTwo" presStyleCnt="0"/>
      <dgm:spPr/>
    </dgm:pt>
    <dgm:pt modelId="{DB3FF849-7AC0-4FF5-9AA5-B52927D8508D}" type="pres">
      <dgm:prSet presAssocID="{A8AA8646-354C-4722-81AD-E4CC4C803D26}" presName="horzTwo" presStyleCnt="0"/>
      <dgm:spPr/>
    </dgm:pt>
    <dgm:pt modelId="{9E1E6B24-AF33-4680-9C7F-89FB3BF6101C}" type="pres">
      <dgm:prSet presAssocID="{C601FFE9-F8CC-4EF5-8A00-45F27016F947}" presName="vertThree" presStyleCnt="0"/>
      <dgm:spPr/>
    </dgm:pt>
    <dgm:pt modelId="{7946F064-EDB4-427A-AB79-4CD84B6FA37B}" type="pres">
      <dgm:prSet presAssocID="{C601FFE9-F8CC-4EF5-8A00-45F27016F947}" presName="txThree" presStyleLbl="node3" presStyleIdx="1" presStyleCnt="5" custScaleY="196143" custLinFactNeighborY="-13659">
        <dgm:presLayoutVars>
          <dgm:chPref val="3"/>
        </dgm:presLayoutVars>
      </dgm:prSet>
      <dgm:spPr/>
    </dgm:pt>
    <dgm:pt modelId="{D8EAC1E4-139E-4594-835D-6C8D6E7C7451}" type="pres">
      <dgm:prSet presAssocID="{C601FFE9-F8CC-4EF5-8A00-45F27016F947}" presName="horzThree" presStyleCnt="0"/>
      <dgm:spPr/>
    </dgm:pt>
    <dgm:pt modelId="{F46AF265-4A4D-4229-A3A3-0385CE52556E}" type="pres">
      <dgm:prSet presAssocID="{C3D3A4F5-6012-4A74-BF42-544133B42C51}" presName="sibSpaceTwo" presStyleCnt="0"/>
      <dgm:spPr/>
    </dgm:pt>
    <dgm:pt modelId="{400AEC53-5BAD-4B14-A7A4-981942DDD7EC}" type="pres">
      <dgm:prSet presAssocID="{F45EEFB1-593B-49A7-92BD-91ACAEA4AA4E}" presName="vertTwo" presStyleCnt="0"/>
      <dgm:spPr/>
    </dgm:pt>
    <dgm:pt modelId="{5A643933-E49A-4163-ACD7-6FC5B9A1A77F}" type="pres">
      <dgm:prSet presAssocID="{F45EEFB1-593B-49A7-92BD-91ACAEA4AA4E}" presName="txTwo" presStyleLbl="node2" presStyleIdx="2" presStyleCnt="5" custScaleY="23570" custLinFactNeighborY="-91879">
        <dgm:presLayoutVars>
          <dgm:chPref val="3"/>
        </dgm:presLayoutVars>
      </dgm:prSet>
      <dgm:spPr/>
    </dgm:pt>
    <dgm:pt modelId="{0D4EE8C2-6EFC-4AF6-B60D-2F49F37EF3B1}" type="pres">
      <dgm:prSet presAssocID="{F45EEFB1-593B-49A7-92BD-91ACAEA4AA4E}" presName="parTransTwo" presStyleCnt="0"/>
      <dgm:spPr/>
    </dgm:pt>
    <dgm:pt modelId="{7850FC01-757B-4406-9C07-545F38112984}" type="pres">
      <dgm:prSet presAssocID="{F45EEFB1-593B-49A7-92BD-91ACAEA4AA4E}" presName="horzTwo" presStyleCnt="0"/>
      <dgm:spPr/>
    </dgm:pt>
    <dgm:pt modelId="{FF72215E-D5CA-403F-AB23-6BD538D404AF}" type="pres">
      <dgm:prSet presAssocID="{3925742C-A221-489E-A84D-D2D4025FE2CD}" presName="vertThree" presStyleCnt="0"/>
      <dgm:spPr/>
    </dgm:pt>
    <dgm:pt modelId="{AD0657B0-B5E8-447A-B929-692C0B55AF31}" type="pres">
      <dgm:prSet presAssocID="{3925742C-A221-489E-A84D-D2D4025FE2CD}" presName="txThree" presStyleLbl="node3" presStyleIdx="2" presStyleCnt="5" custScaleY="196143" custLinFactNeighborY="-13659">
        <dgm:presLayoutVars>
          <dgm:chPref val="3"/>
        </dgm:presLayoutVars>
      </dgm:prSet>
      <dgm:spPr/>
    </dgm:pt>
    <dgm:pt modelId="{50A8665C-DCEE-4AA7-A1CB-ED484107CBBE}" type="pres">
      <dgm:prSet presAssocID="{3925742C-A221-489E-A84D-D2D4025FE2CD}" presName="horzThree" presStyleCnt="0"/>
      <dgm:spPr/>
    </dgm:pt>
    <dgm:pt modelId="{123B08F9-0A3F-4856-BC29-9619605B9AE9}" type="pres">
      <dgm:prSet presAssocID="{02544074-1388-4988-93A8-FE4A3AFE1C38}" presName="sibSpaceTwo" presStyleCnt="0"/>
      <dgm:spPr/>
    </dgm:pt>
    <dgm:pt modelId="{592B1706-1633-4BC6-8E38-E1501FE1F040}" type="pres">
      <dgm:prSet presAssocID="{9F514A6B-9F68-41C4-870F-B0E23C0D792B}" presName="vertTwo" presStyleCnt="0"/>
      <dgm:spPr/>
    </dgm:pt>
    <dgm:pt modelId="{B5A4CEB2-213A-40DD-B756-1D2EB6C6A417}" type="pres">
      <dgm:prSet presAssocID="{9F514A6B-9F68-41C4-870F-B0E23C0D792B}" presName="txTwo" presStyleLbl="node2" presStyleIdx="3" presStyleCnt="5" custScaleY="23570" custLinFactNeighborY="-91879">
        <dgm:presLayoutVars>
          <dgm:chPref val="3"/>
        </dgm:presLayoutVars>
      </dgm:prSet>
      <dgm:spPr/>
    </dgm:pt>
    <dgm:pt modelId="{0BD56F98-9481-4689-B93C-B86B66C9AC26}" type="pres">
      <dgm:prSet presAssocID="{9F514A6B-9F68-41C4-870F-B0E23C0D792B}" presName="parTransTwo" presStyleCnt="0"/>
      <dgm:spPr/>
    </dgm:pt>
    <dgm:pt modelId="{2579B2BC-08F2-45D9-AB82-3BCA0748934A}" type="pres">
      <dgm:prSet presAssocID="{9F514A6B-9F68-41C4-870F-B0E23C0D792B}" presName="horzTwo" presStyleCnt="0"/>
      <dgm:spPr/>
    </dgm:pt>
    <dgm:pt modelId="{F546D359-9D1E-4BB2-8FEE-340BA56595CB}" type="pres">
      <dgm:prSet presAssocID="{EB62EB61-FCA2-4260-B84F-2556A3260945}" presName="vertThree" presStyleCnt="0"/>
      <dgm:spPr/>
    </dgm:pt>
    <dgm:pt modelId="{03FD872D-057D-48D8-8A5C-0223B42C5538}" type="pres">
      <dgm:prSet presAssocID="{EB62EB61-FCA2-4260-B84F-2556A3260945}" presName="txThree" presStyleLbl="node3" presStyleIdx="3" presStyleCnt="5" custScaleY="196143" custLinFactNeighborY="-13659">
        <dgm:presLayoutVars>
          <dgm:chPref val="3"/>
        </dgm:presLayoutVars>
      </dgm:prSet>
      <dgm:spPr/>
    </dgm:pt>
    <dgm:pt modelId="{EEAE0003-B32A-47D7-845B-E3EB0FD4912E}" type="pres">
      <dgm:prSet presAssocID="{EB62EB61-FCA2-4260-B84F-2556A3260945}" presName="horzThree" presStyleCnt="0"/>
      <dgm:spPr/>
    </dgm:pt>
    <dgm:pt modelId="{8B83BE46-68FC-4EE5-8271-206E4DE0FB8E}" type="pres">
      <dgm:prSet presAssocID="{C40B0B76-ED0E-4A41-95FB-FCB81DA6B57F}" presName="sibSpaceTwo" presStyleCnt="0"/>
      <dgm:spPr/>
    </dgm:pt>
    <dgm:pt modelId="{CDD76166-893B-41C2-81FB-577E3DB46920}" type="pres">
      <dgm:prSet presAssocID="{33A51EAD-BDAC-4737-B6B1-DF2186279BC1}" presName="vertTwo" presStyleCnt="0"/>
      <dgm:spPr/>
    </dgm:pt>
    <dgm:pt modelId="{964B6CEC-C850-43E2-8F3C-47AB7A3750FA}" type="pres">
      <dgm:prSet presAssocID="{33A51EAD-BDAC-4737-B6B1-DF2186279BC1}" presName="txTwo" presStyleLbl="node2" presStyleIdx="4" presStyleCnt="5" custScaleY="23570" custLinFactNeighborY="-91879">
        <dgm:presLayoutVars>
          <dgm:chPref val="3"/>
        </dgm:presLayoutVars>
      </dgm:prSet>
      <dgm:spPr/>
    </dgm:pt>
    <dgm:pt modelId="{F6B8A172-E8F4-447E-A8D7-F91FD9540CC5}" type="pres">
      <dgm:prSet presAssocID="{33A51EAD-BDAC-4737-B6B1-DF2186279BC1}" presName="parTransTwo" presStyleCnt="0"/>
      <dgm:spPr/>
    </dgm:pt>
    <dgm:pt modelId="{EDDC9606-56F2-47CC-841A-FF80E53B19D6}" type="pres">
      <dgm:prSet presAssocID="{33A51EAD-BDAC-4737-B6B1-DF2186279BC1}" presName="horzTwo" presStyleCnt="0"/>
      <dgm:spPr/>
    </dgm:pt>
    <dgm:pt modelId="{F3279C3E-6E49-4784-A485-0A86639ED9ED}" type="pres">
      <dgm:prSet presAssocID="{94651EB7-DA47-4F4A-A61C-3BFB5D23D5CC}" presName="vertThree" presStyleCnt="0"/>
      <dgm:spPr/>
    </dgm:pt>
    <dgm:pt modelId="{007B40CD-2AB1-42D1-99A0-E3BF3580923E}" type="pres">
      <dgm:prSet presAssocID="{94651EB7-DA47-4F4A-A61C-3BFB5D23D5CC}" presName="txThree" presStyleLbl="node3" presStyleIdx="4" presStyleCnt="5" custScaleY="196143" custLinFactNeighborY="-13659">
        <dgm:presLayoutVars>
          <dgm:chPref val="3"/>
        </dgm:presLayoutVars>
      </dgm:prSet>
      <dgm:spPr/>
    </dgm:pt>
    <dgm:pt modelId="{1E407BEC-AD8C-40FE-9A53-59041BE1F7F9}" type="pres">
      <dgm:prSet presAssocID="{94651EB7-DA47-4F4A-A61C-3BFB5D23D5CC}" presName="horzThree" presStyleCnt="0"/>
      <dgm:spPr/>
    </dgm:pt>
  </dgm:ptLst>
  <dgm:cxnLst>
    <dgm:cxn modelId="{CDCDA810-4221-4D44-A7B2-716DF6474501}" srcId="{A5A9346B-E634-40F5-9763-3F43F5DE923F}" destId="{33A51EAD-BDAC-4737-B6B1-DF2186279BC1}" srcOrd="4" destOrd="0" parTransId="{754BC573-B236-49F9-8C14-CCCE25CA82E7}" sibTransId="{7C07A84E-BA68-4804-95EC-EC0B10A68753}"/>
    <dgm:cxn modelId="{29ECD216-B265-412C-AEF5-2BBECE3926BB}" srcId="{9F514A6B-9F68-41C4-870F-B0E23C0D792B}" destId="{EB62EB61-FCA2-4260-B84F-2556A3260945}" srcOrd="0" destOrd="0" parTransId="{BB999A8A-75B3-4CD1-B67B-1AD2B5A9383D}" sibTransId="{697508D1-E162-44DC-9D76-ED9F1A89E832}"/>
    <dgm:cxn modelId="{1BDFF01C-E998-416E-A4BB-6F2B6217A999}" type="presOf" srcId="{EB62EB61-FCA2-4260-B84F-2556A3260945}" destId="{03FD872D-057D-48D8-8A5C-0223B42C5538}" srcOrd="0" destOrd="0" presId="urn:microsoft.com/office/officeart/2005/8/layout/hierarchy4"/>
    <dgm:cxn modelId="{53186E27-ADA3-48B6-8B64-60028A0FBDF5}" type="presOf" srcId="{94651EB7-DA47-4F4A-A61C-3BFB5D23D5CC}" destId="{007B40CD-2AB1-42D1-99A0-E3BF3580923E}" srcOrd="0" destOrd="0" presId="urn:microsoft.com/office/officeart/2005/8/layout/hierarchy4"/>
    <dgm:cxn modelId="{24852E5D-4216-4DDD-91E2-E34BB49D2838}" type="presOf" srcId="{C601FFE9-F8CC-4EF5-8A00-45F27016F947}" destId="{7946F064-EDB4-427A-AB79-4CD84B6FA37B}" srcOrd="0" destOrd="0" presId="urn:microsoft.com/office/officeart/2005/8/layout/hierarchy4"/>
    <dgm:cxn modelId="{90FE5C63-8221-45DC-B13F-205C92FAFEB3}" type="presOf" srcId="{A8AA8646-354C-4722-81AD-E4CC4C803D26}" destId="{AA4CE567-CA2F-4F94-BC37-0617FB4C02E5}" srcOrd="0" destOrd="0" presId="urn:microsoft.com/office/officeart/2005/8/layout/hierarchy4"/>
    <dgm:cxn modelId="{7966A469-6483-4E83-A6EF-816C4B408DF9}" srcId="{A5A9346B-E634-40F5-9763-3F43F5DE923F}" destId="{9F514A6B-9F68-41C4-870F-B0E23C0D792B}" srcOrd="3" destOrd="0" parTransId="{445CD580-E14D-4027-9A67-A2C96B8B26DD}" sibTransId="{C40B0B76-ED0E-4A41-95FB-FCB81DA6B57F}"/>
    <dgm:cxn modelId="{C608EB4C-BD15-4D1D-9040-DC2DF3A32844}" srcId="{F2298872-3F3E-41F7-9AF5-DDFC40667B11}" destId="{A5A9346B-E634-40F5-9763-3F43F5DE923F}" srcOrd="0" destOrd="0" parTransId="{6E5DFA15-41BF-4C95-B6F3-12E9F1783B58}" sibTransId="{932C7333-DD9A-4368-8CED-85ECA0586011}"/>
    <dgm:cxn modelId="{7840396E-980A-4606-B5BA-630F178E653B}" type="presOf" srcId="{33A51EAD-BDAC-4737-B6B1-DF2186279BC1}" destId="{964B6CEC-C850-43E2-8F3C-47AB7A3750FA}" srcOrd="0" destOrd="0" presId="urn:microsoft.com/office/officeart/2005/8/layout/hierarchy4"/>
    <dgm:cxn modelId="{73932070-BC92-4AB2-8F55-E7E4545203A1}" srcId="{A5A9346B-E634-40F5-9763-3F43F5DE923F}" destId="{F45EEFB1-593B-49A7-92BD-91ACAEA4AA4E}" srcOrd="2" destOrd="0" parTransId="{367A84C4-E2E4-4142-B04B-46DE82E270BA}" sibTransId="{02544074-1388-4988-93A8-FE4A3AFE1C38}"/>
    <dgm:cxn modelId="{5AE89E74-817C-44CE-BC5C-34E1A8E2CE1C}" type="presOf" srcId="{6AD0EC50-073C-4FEF-B79E-19A62E9BC10B}" destId="{A8B0E16E-F17F-47AE-B19B-A3427F17E9C1}" srcOrd="0" destOrd="0" presId="urn:microsoft.com/office/officeart/2005/8/layout/hierarchy4"/>
    <dgm:cxn modelId="{D536AE7E-E33C-422D-824F-32A7185BB89A}" type="presOf" srcId="{F2298872-3F3E-41F7-9AF5-DDFC40667B11}" destId="{14E39945-454C-41B5-9087-61BF027285D0}" srcOrd="0" destOrd="0" presId="urn:microsoft.com/office/officeart/2005/8/layout/hierarchy4"/>
    <dgm:cxn modelId="{A817E581-4525-49B9-A757-B61A5974B902}" srcId="{14F8A3A2-B69B-45CE-9DC1-EE033EB2BD5F}" destId="{6AD0EC50-073C-4FEF-B79E-19A62E9BC10B}" srcOrd="0" destOrd="0" parTransId="{4D6736A0-308F-40F6-8653-ECD722E515BC}" sibTransId="{146804CF-C73D-4A48-B7E1-529452C67725}"/>
    <dgm:cxn modelId="{419EC28C-2DB9-468D-9B45-EAF17D4A9383}" type="presOf" srcId="{3925742C-A221-489E-A84D-D2D4025FE2CD}" destId="{AD0657B0-B5E8-447A-B929-692C0B55AF31}" srcOrd="0" destOrd="0" presId="urn:microsoft.com/office/officeart/2005/8/layout/hierarchy4"/>
    <dgm:cxn modelId="{B87F198E-76EC-4A86-872E-4935A538FC4C}" type="presOf" srcId="{14F8A3A2-B69B-45CE-9DC1-EE033EB2BD5F}" destId="{500DAF87-E10A-4A72-8501-66B57D378C18}" srcOrd="0" destOrd="0" presId="urn:microsoft.com/office/officeart/2005/8/layout/hierarchy4"/>
    <dgm:cxn modelId="{E2D7C899-4F8E-49DC-8C66-CC9CE4125796}" type="presOf" srcId="{F45EEFB1-593B-49A7-92BD-91ACAEA4AA4E}" destId="{5A643933-E49A-4163-ACD7-6FC5B9A1A77F}" srcOrd="0" destOrd="0" presId="urn:microsoft.com/office/officeart/2005/8/layout/hierarchy4"/>
    <dgm:cxn modelId="{AE15B1BF-F406-4EC0-BF38-755E43B99898}" srcId="{A8AA8646-354C-4722-81AD-E4CC4C803D26}" destId="{C601FFE9-F8CC-4EF5-8A00-45F27016F947}" srcOrd="0" destOrd="0" parTransId="{3DF2ED5D-0524-4CB0-A7A2-C6C6F0F2BA67}" sibTransId="{285CDAF3-ED5D-4431-9C0F-CB25E0BFC6BC}"/>
    <dgm:cxn modelId="{FFCEEFCC-A876-4A5B-811B-9D2397EC18DB}" srcId="{A5A9346B-E634-40F5-9763-3F43F5DE923F}" destId="{A8AA8646-354C-4722-81AD-E4CC4C803D26}" srcOrd="1" destOrd="0" parTransId="{E07DF39C-46CA-4CDF-BE27-67C638FAF97C}" sibTransId="{C3D3A4F5-6012-4A74-BF42-544133B42C51}"/>
    <dgm:cxn modelId="{7C88E0DC-07C0-46E6-A9E8-F2C2A96BEA2E}" type="presOf" srcId="{9F514A6B-9F68-41C4-870F-B0E23C0D792B}" destId="{B5A4CEB2-213A-40DD-B756-1D2EB6C6A417}" srcOrd="0" destOrd="0" presId="urn:microsoft.com/office/officeart/2005/8/layout/hierarchy4"/>
    <dgm:cxn modelId="{4844E9EB-769A-4566-8838-4792EA27D0CD}" srcId="{33A51EAD-BDAC-4737-B6B1-DF2186279BC1}" destId="{94651EB7-DA47-4F4A-A61C-3BFB5D23D5CC}" srcOrd="0" destOrd="0" parTransId="{87773E02-9F1D-41B1-9584-56808FCA60A7}" sibTransId="{CD2F3227-6052-4E02-9521-E8AC7B7C2ECB}"/>
    <dgm:cxn modelId="{4F81DAF4-117B-4ECC-987F-CBEBAECE33A0}" type="presOf" srcId="{A5A9346B-E634-40F5-9763-3F43F5DE923F}" destId="{40EB142B-BD1F-464D-9CDA-BEBB213810FA}" srcOrd="0" destOrd="0" presId="urn:microsoft.com/office/officeart/2005/8/layout/hierarchy4"/>
    <dgm:cxn modelId="{E039AFF6-A7DE-46B9-847C-320D175D268F}" srcId="{F45EEFB1-593B-49A7-92BD-91ACAEA4AA4E}" destId="{3925742C-A221-489E-A84D-D2D4025FE2CD}" srcOrd="0" destOrd="0" parTransId="{FBF76575-A9DC-44EC-AE14-9133FFEF49D5}" sibTransId="{AA7B25BF-565E-4459-812D-697C56B43676}"/>
    <dgm:cxn modelId="{06A41BFB-CE31-41C3-B88C-37513C7AE185}" srcId="{A5A9346B-E634-40F5-9763-3F43F5DE923F}" destId="{14F8A3A2-B69B-45CE-9DC1-EE033EB2BD5F}" srcOrd="0" destOrd="0" parTransId="{46331B5F-06A5-485E-81E3-75B598C6AE19}" sibTransId="{C17A8F1E-BAB1-4199-BDD8-98E1C82E3E04}"/>
    <dgm:cxn modelId="{6EB83D9D-421F-42BD-A2D7-64B874AE0BE9}" type="presParOf" srcId="{14E39945-454C-41B5-9087-61BF027285D0}" destId="{CB3FA736-DD7C-4777-BD5C-C82733B3E630}" srcOrd="0" destOrd="0" presId="urn:microsoft.com/office/officeart/2005/8/layout/hierarchy4"/>
    <dgm:cxn modelId="{887F01EF-1679-40B0-ACCF-A733D2E49AD6}" type="presParOf" srcId="{CB3FA736-DD7C-4777-BD5C-C82733B3E630}" destId="{40EB142B-BD1F-464D-9CDA-BEBB213810FA}" srcOrd="0" destOrd="0" presId="urn:microsoft.com/office/officeart/2005/8/layout/hierarchy4"/>
    <dgm:cxn modelId="{3F2F44F9-A79D-4EEB-ACF9-DB26A8A4A83F}" type="presParOf" srcId="{CB3FA736-DD7C-4777-BD5C-C82733B3E630}" destId="{11DA9517-4284-41B8-8ABF-FADAC9B95054}" srcOrd="1" destOrd="0" presId="urn:microsoft.com/office/officeart/2005/8/layout/hierarchy4"/>
    <dgm:cxn modelId="{6655C1C4-1A85-4E24-8F6A-6E3DA6F47A3B}" type="presParOf" srcId="{CB3FA736-DD7C-4777-BD5C-C82733B3E630}" destId="{B1DD3C77-4ED3-470B-A029-E1BE4AABCC69}" srcOrd="2" destOrd="0" presId="urn:microsoft.com/office/officeart/2005/8/layout/hierarchy4"/>
    <dgm:cxn modelId="{208AA254-3917-4912-8556-98575AC184F1}" type="presParOf" srcId="{B1DD3C77-4ED3-470B-A029-E1BE4AABCC69}" destId="{51407988-B9A2-4725-A41B-2B2B6BAFFAEB}" srcOrd="0" destOrd="0" presId="urn:microsoft.com/office/officeart/2005/8/layout/hierarchy4"/>
    <dgm:cxn modelId="{B2BB7DDD-3672-4D1B-BF18-43C277965440}" type="presParOf" srcId="{51407988-B9A2-4725-A41B-2B2B6BAFFAEB}" destId="{500DAF87-E10A-4A72-8501-66B57D378C18}" srcOrd="0" destOrd="0" presId="urn:microsoft.com/office/officeart/2005/8/layout/hierarchy4"/>
    <dgm:cxn modelId="{9892D052-E325-431C-9D9D-125FF1170A43}" type="presParOf" srcId="{51407988-B9A2-4725-A41B-2B2B6BAFFAEB}" destId="{CFC086D7-FD26-49B2-ABCF-42AB5F4D2FD1}" srcOrd="1" destOrd="0" presId="urn:microsoft.com/office/officeart/2005/8/layout/hierarchy4"/>
    <dgm:cxn modelId="{35685207-9A51-4312-AD6E-B1D14685804B}" type="presParOf" srcId="{51407988-B9A2-4725-A41B-2B2B6BAFFAEB}" destId="{51E4C37A-7D77-4E15-A19D-0C8E6FC5C74A}" srcOrd="2" destOrd="0" presId="urn:microsoft.com/office/officeart/2005/8/layout/hierarchy4"/>
    <dgm:cxn modelId="{BA41209B-63B3-4180-A178-3C021DBD536A}" type="presParOf" srcId="{51E4C37A-7D77-4E15-A19D-0C8E6FC5C74A}" destId="{419C4183-C658-45C6-A69A-FEE54399450A}" srcOrd="0" destOrd="0" presId="urn:microsoft.com/office/officeart/2005/8/layout/hierarchy4"/>
    <dgm:cxn modelId="{D000F988-1D5B-45F3-966A-7BC7B8B94457}" type="presParOf" srcId="{419C4183-C658-45C6-A69A-FEE54399450A}" destId="{A8B0E16E-F17F-47AE-B19B-A3427F17E9C1}" srcOrd="0" destOrd="0" presId="urn:microsoft.com/office/officeart/2005/8/layout/hierarchy4"/>
    <dgm:cxn modelId="{99FDF617-1B95-4B56-B8D9-1C799DFA1DDC}" type="presParOf" srcId="{419C4183-C658-45C6-A69A-FEE54399450A}" destId="{1A59693C-7B8F-4628-8356-2E19D9A17D72}" srcOrd="1" destOrd="0" presId="urn:microsoft.com/office/officeart/2005/8/layout/hierarchy4"/>
    <dgm:cxn modelId="{77AC2B0D-3ABB-4DE4-BF71-B9F1E8A05163}" type="presParOf" srcId="{B1DD3C77-4ED3-470B-A029-E1BE4AABCC69}" destId="{DD659307-42FE-4D6A-976F-D844BD5BA27C}" srcOrd="1" destOrd="0" presId="urn:microsoft.com/office/officeart/2005/8/layout/hierarchy4"/>
    <dgm:cxn modelId="{1AAB2A2B-8DD6-4779-A1CB-B68A90F9B4DA}" type="presParOf" srcId="{B1DD3C77-4ED3-470B-A029-E1BE4AABCC69}" destId="{E9495F26-9344-4155-85DC-3B6EF0521F53}" srcOrd="2" destOrd="0" presId="urn:microsoft.com/office/officeart/2005/8/layout/hierarchy4"/>
    <dgm:cxn modelId="{3C93CD7F-DE8E-420F-9786-7754A2A4C2C7}" type="presParOf" srcId="{E9495F26-9344-4155-85DC-3B6EF0521F53}" destId="{AA4CE567-CA2F-4F94-BC37-0617FB4C02E5}" srcOrd="0" destOrd="0" presId="urn:microsoft.com/office/officeart/2005/8/layout/hierarchy4"/>
    <dgm:cxn modelId="{B690B58F-0773-4032-90C6-3D50F0BD817A}" type="presParOf" srcId="{E9495F26-9344-4155-85DC-3B6EF0521F53}" destId="{B2DC652C-BCB1-49DD-99BD-38A47337F55A}" srcOrd="1" destOrd="0" presId="urn:microsoft.com/office/officeart/2005/8/layout/hierarchy4"/>
    <dgm:cxn modelId="{9C181707-E824-4011-B70B-EB3D372E7385}" type="presParOf" srcId="{E9495F26-9344-4155-85DC-3B6EF0521F53}" destId="{DB3FF849-7AC0-4FF5-9AA5-B52927D8508D}" srcOrd="2" destOrd="0" presId="urn:microsoft.com/office/officeart/2005/8/layout/hierarchy4"/>
    <dgm:cxn modelId="{08572D24-351B-40BE-BC27-A4EA75CCF0FF}" type="presParOf" srcId="{DB3FF849-7AC0-4FF5-9AA5-B52927D8508D}" destId="{9E1E6B24-AF33-4680-9C7F-89FB3BF6101C}" srcOrd="0" destOrd="0" presId="urn:microsoft.com/office/officeart/2005/8/layout/hierarchy4"/>
    <dgm:cxn modelId="{1BABE1E7-2410-4C6E-B83F-3C0B57D6A160}" type="presParOf" srcId="{9E1E6B24-AF33-4680-9C7F-89FB3BF6101C}" destId="{7946F064-EDB4-427A-AB79-4CD84B6FA37B}" srcOrd="0" destOrd="0" presId="urn:microsoft.com/office/officeart/2005/8/layout/hierarchy4"/>
    <dgm:cxn modelId="{F9308B91-7ABD-42D0-9407-C7196F048024}" type="presParOf" srcId="{9E1E6B24-AF33-4680-9C7F-89FB3BF6101C}" destId="{D8EAC1E4-139E-4594-835D-6C8D6E7C7451}" srcOrd="1" destOrd="0" presId="urn:microsoft.com/office/officeart/2005/8/layout/hierarchy4"/>
    <dgm:cxn modelId="{D987F4B3-D3B8-4200-A854-7ABF19FCC301}" type="presParOf" srcId="{B1DD3C77-4ED3-470B-A029-E1BE4AABCC69}" destId="{F46AF265-4A4D-4229-A3A3-0385CE52556E}" srcOrd="3" destOrd="0" presId="urn:microsoft.com/office/officeart/2005/8/layout/hierarchy4"/>
    <dgm:cxn modelId="{C68D0BCA-41AE-479E-A704-A8EA0EB964E9}" type="presParOf" srcId="{B1DD3C77-4ED3-470B-A029-E1BE4AABCC69}" destId="{400AEC53-5BAD-4B14-A7A4-981942DDD7EC}" srcOrd="4" destOrd="0" presId="urn:microsoft.com/office/officeart/2005/8/layout/hierarchy4"/>
    <dgm:cxn modelId="{1BAFC787-C9C6-4DEE-A813-363A42BCD91E}" type="presParOf" srcId="{400AEC53-5BAD-4B14-A7A4-981942DDD7EC}" destId="{5A643933-E49A-4163-ACD7-6FC5B9A1A77F}" srcOrd="0" destOrd="0" presId="urn:microsoft.com/office/officeart/2005/8/layout/hierarchy4"/>
    <dgm:cxn modelId="{D73F3E25-B901-4CE8-9DF4-F0B84D218AF5}" type="presParOf" srcId="{400AEC53-5BAD-4B14-A7A4-981942DDD7EC}" destId="{0D4EE8C2-6EFC-4AF6-B60D-2F49F37EF3B1}" srcOrd="1" destOrd="0" presId="urn:microsoft.com/office/officeart/2005/8/layout/hierarchy4"/>
    <dgm:cxn modelId="{BAC6FDAC-802E-4723-B7FD-1865AF3081D5}" type="presParOf" srcId="{400AEC53-5BAD-4B14-A7A4-981942DDD7EC}" destId="{7850FC01-757B-4406-9C07-545F38112984}" srcOrd="2" destOrd="0" presId="urn:microsoft.com/office/officeart/2005/8/layout/hierarchy4"/>
    <dgm:cxn modelId="{83773878-6ED5-4028-9B6E-3C6AB792E7B5}" type="presParOf" srcId="{7850FC01-757B-4406-9C07-545F38112984}" destId="{FF72215E-D5CA-403F-AB23-6BD538D404AF}" srcOrd="0" destOrd="0" presId="urn:microsoft.com/office/officeart/2005/8/layout/hierarchy4"/>
    <dgm:cxn modelId="{C01B525B-AFB9-4570-8913-BF6E5AED159A}" type="presParOf" srcId="{FF72215E-D5CA-403F-AB23-6BD538D404AF}" destId="{AD0657B0-B5E8-447A-B929-692C0B55AF31}" srcOrd="0" destOrd="0" presId="urn:microsoft.com/office/officeart/2005/8/layout/hierarchy4"/>
    <dgm:cxn modelId="{DC3E5324-BAAD-4237-83E2-05EC9F36DB69}" type="presParOf" srcId="{FF72215E-D5CA-403F-AB23-6BD538D404AF}" destId="{50A8665C-DCEE-4AA7-A1CB-ED484107CBBE}" srcOrd="1" destOrd="0" presId="urn:microsoft.com/office/officeart/2005/8/layout/hierarchy4"/>
    <dgm:cxn modelId="{237DA33A-D264-4C61-8025-0717322B0A05}" type="presParOf" srcId="{B1DD3C77-4ED3-470B-A029-E1BE4AABCC69}" destId="{123B08F9-0A3F-4856-BC29-9619605B9AE9}" srcOrd="5" destOrd="0" presId="urn:microsoft.com/office/officeart/2005/8/layout/hierarchy4"/>
    <dgm:cxn modelId="{5AC96DAD-7B8B-40DF-B403-B2DAC582868D}" type="presParOf" srcId="{B1DD3C77-4ED3-470B-A029-E1BE4AABCC69}" destId="{592B1706-1633-4BC6-8E38-E1501FE1F040}" srcOrd="6" destOrd="0" presId="urn:microsoft.com/office/officeart/2005/8/layout/hierarchy4"/>
    <dgm:cxn modelId="{B744C395-AF79-400C-8D14-6A1D77BB0A7D}" type="presParOf" srcId="{592B1706-1633-4BC6-8E38-E1501FE1F040}" destId="{B5A4CEB2-213A-40DD-B756-1D2EB6C6A417}" srcOrd="0" destOrd="0" presId="urn:microsoft.com/office/officeart/2005/8/layout/hierarchy4"/>
    <dgm:cxn modelId="{96813F42-D25A-4ECA-B7DD-FA35A2EA9DAB}" type="presParOf" srcId="{592B1706-1633-4BC6-8E38-E1501FE1F040}" destId="{0BD56F98-9481-4689-B93C-B86B66C9AC26}" srcOrd="1" destOrd="0" presId="urn:microsoft.com/office/officeart/2005/8/layout/hierarchy4"/>
    <dgm:cxn modelId="{E2FF65B3-1345-4B28-979C-5AD8C516F815}" type="presParOf" srcId="{592B1706-1633-4BC6-8E38-E1501FE1F040}" destId="{2579B2BC-08F2-45D9-AB82-3BCA0748934A}" srcOrd="2" destOrd="0" presId="urn:microsoft.com/office/officeart/2005/8/layout/hierarchy4"/>
    <dgm:cxn modelId="{3C7387EB-B28E-41E2-8FD1-D4B540967833}" type="presParOf" srcId="{2579B2BC-08F2-45D9-AB82-3BCA0748934A}" destId="{F546D359-9D1E-4BB2-8FEE-340BA56595CB}" srcOrd="0" destOrd="0" presId="urn:microsoft.com/office/officeart/2005/8/layout/hierarchy4"/>
    <dgm:cxn modelId="{7C827A2D-A437-4FB3-A4DA-65A265B7422E}" type="presParOf" srcId="{F546D359-9D1E-4BB2-8FEE-340BA56595CB}" destId="{03FD872D-057D-48D8-8A5C-0223B42C5538}" srcOrd="0" destOrd="0" presId="urn:microsoft.com/office/officeart/2005/8/layout/hierarchy4"/>
    <dgm:cxn modelId="{B7B8ABEE-1320-43F5-9ACC-2283F20E2674}" type="presParOf" srcId="{F546D359-9D1E-4BB2-8FEE-340BA56595CB}" destId="{EEAE0003-B32A-47D7-845B-E3EB0FD4912E}" srcOrd="1" destOrd="0" presId="urn:microsoft.com/office/officeart/2005/8/layout/hierarchy4"/>
    <dgm:cxn modelId="{034C15F6-978F-4941-9049-EA26FC01DE50}" type="presParOf" srcId="{B1DD3C77-4ED3-470B-A029-E1BE4AABCC69}" destId="{8B83BE46-68FC-4EE5-8271-206E4DE0FB8E}" srcOrd="7" destOrd="0" presId="urn:microsoft.com/office/officeart/2005/8/layout/hierarchy4"/>
    <dgm:cxn modelId="{B8224902-CEDB-437C-96DA-665F3F8C1036}" type="presParOf" srcId="{B1DD3C77-4ED3-470B-A029-E1BE4AABCC69}" destId="{CDD76166-893B-41C2-81FB-577E3DB46920}" srcOrd="8" destOrd="0" presId="urn:microsoft.com/office/officeart/2005/8/layout/hierarchy4"/>
    <dgm:cxn modelId="{0DB7B191-98CB-4E18-95C4-B202FCA54A61}" type="presParOf" srcId="{CDD76166-893B-41C2-81FB-577E3DB46920}" destId="{964B6CEC-C850-43E2-8F3C-47AB7A3750FA}" srcOrd="0" destOrd="0" presId="urn:microsoft.com/office/officeart/2005/8/layout/hierarchy4"/>
    <dgm:cxn modelId="{E029FFEA-F1B0-4799-84D4-660AC9F92614}" type="presParOf" srcId="{CDD76166-893B-41C2-81FB-577E3DB46920}" destId="{F6B8A172-E8F4-447E-A8D7-F91FD9540CC5}" srcOrd="1" destOrd="0" presId="urn:microsoft.com/office/officeart/2005/8/layout/hierarchy4"/>
    <dgm:cxn modelId="{2B90A587-CF13-463B-83CF-CB7D53E6F0B5}" type="presParOf" srcId="{CDD76166-893B-41C2-81FB-577E3DB46920}" destId="{EDDC9606-56F2-47CC-841A-FF80E53B19D6}" srcOrd="2" destOrd="0" presId="urn:microsoft.com/office/officeart/2005/8/layout/hierarchy4"/>
    <dgm:cxn modelId="{636EC173-A360-4F3A-ABBC-31637213B94F}" type="presParOf" srcId="{EDDC9606-56F2-47CC-841A-FF80E53B19D6}" destId="{F3279C3E-6E49-4784-A485-0A86639ED9ED}" srcOrd="0" destOrd="0" presId="urn:microsoft.com/office/officeart/2005/8/layout/hierarchy4"/>
    <dgm:cxn modelId="{DA807E95-0FAF-4E13-8E70-61EE78FF6E57}" type="presParOf" srcId="{F3279C3E-6E49-4784-A485-0A86639ED9ED}" destId="{007B40CD-2AB1-42D1-99A0-E3BF3580923E}" srcOrd="0" destOrd="0" presId="urn:microsoft.com/office/officeart/2005/8/layout/hierarchy4"/>
    <dgm:cxn modelId="{B945D2DC-E7FA-4BFF-BFBA-D3D465FBAA3E}" type="presParOf" srcId="{F3279C3E-6E49-4784-A485-0A86639ED9ED}" destId="{1E407BEC-AD8C-40FE-9A53-59041BE1F7F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A54829-0026-4CBB-B285-3CDF3B3F8CF4}" type="doc">
      <dgm:prSet loTypeId="urn:microsoft.com/office/officeart/2008/layout/HorizontalMultiLevelHierarchy" loCatId="hierarchy" qsTypeId="urn:microsoft.com/office/officeart/2005/8/quickstyle/simple5" qsCatId="simple" csTypeId="urn:microsoft.com/office/officeart/2005/8/colors/colorful1" csCatId="colorful" phldr="1"/>
      <dgm:spPr/>
      <dgm:t>
        <a:bodyPr/>
        <a:lstStyle/>
        <a:p>
          <a:endParaRPr lang="en-IN"/>
        </a:p>
      </dgm:t>
    </dgm:pt>
    <dgm:pt modelId="{2E166904-0CB9-4615-9D0A-4EEFDF59AB3C}">
      <dgm:prSet phldrT="[Text]" custT="1"/>
      <dgm:spPr/>
      <dgm:t>
        <a:bodyPr/>
        <a:lstStyle/>
        <a:p>
          <a:r>
            <a:rPr lang="en-US" sz="4400" b="0" dirty="0">
              <a:effectLst>
                <a:outerShdw blurRad="38100" dist="38100" dir="2700000" algn="tl">
                  <a:srgbClr val="000000">
                    <a:alpha val="43137"/>
                  </a:srgbClr>
                </a:outerShdw>
              </a:effectLst>
            </a:rPr>
            <a:t>COVID -19 </a:t>
          </a:r>
          <a:endParaRPr lang="en-IN" sz="4400" b="0" dirty="0">
            <a:effectLst>
              <a:outerShdw blurRad="38100" dist="38100" dir="2700000" algn="tl">
                <a:srgbClr val="000000">
                  <a:alpha val="43137"/>
                </a:srgbClr>
              </a:outerShdw>
            </a:effectLst>
          </a:endParaRPr>
        </a:p>
      </dgm:t>
    </dgm:pt>
    <dgm:pt modelId="{159EB34F-BA95-4BB0-B5AB-22B2D563198C}" type="parTrans" cxnId="{6B570FB4-E65C-46F2-8E45-119FC271ABA7}">
      <dgm:prSet/>
      <dgm:spPr/>
      <dgm:t>
        <a:bodyPr/>
        <a:lstStyle/>
        <a:p>
          <a:endParaRPr lang="en-IN" b="1">
            <a:effectLst>
              <a:outerShdw blurRad="38100" dist="38100" dir="2700000" algn="tl">
                <a:srgbClr val="000000">
                  <a:alpha val="43137"/>
                </a:srgbClr>
              </a:outerShdw>
            </a:effectLst>
          </a:endParaRPr>
        </a:p>
      </dgm:t>
    </dgm:pt>
    <dgm:pt modelId="{DC6B1D4A-38B5-40C9-8F56-1D399B1C7788}" type="sibTrans" cxnId="{6B570FB4-E65C-46F2-8E45-119FC271ABA7}">
      <dgm:prSet/>
      <dgm:spPr/>
      <dgm:t>
        <a:bodyPr/>
        <a:lstStyle/>
        <a:p>
          <a:endParaRPr lang="en-IN" b="1">
            <a:effectLst>
              <a:outerShdw blurRad="38100" dist="38100" dir="2700000" algn="tl">
                <a:srgbClr val="000000">
                  <a:alpha val="43137"/>
                </a:srgbClr>
              </a:outerShdw>
            </a:effectLst>
          </a:endParaRPr>
        </a:p>
      </dgm:t>
    </dgm:pt>
    <dgm:pt modelId="{5CCA5E4E-5E30-4BCF-B28A-3A5DA3D98D0A}">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a:effectLst>
                <a:outerShdw blurRad="38100" dist="38100" dir="2700000" algn="tl">
                  <a:srgbClr val="000000">
                    <a:alpha val="43137"/>
                  </a:srgbClr>
                </a:outerShdw>
              </a:effectLst>
            </a:rPr>
            <a:t>Uncertain prognoses, high risk of getting infected, fear for and loss of loved ones </a:t>
          </a:r>
          <a:endParaRPr lang="en-IN" sz="1600" b="1" dirty="0">
            <a:effectLst>
              <a:outerShdw blurRad="38100" dist="38100" dir="2700000" algn="tl">
                <a:srgbClr val="000000">
                  <a:alpha val="43137"/>
                </a:srgbClr>
              </a:outerShdw>
            </a:effectLst>
          </a:endParaRPr>
        </a:p>
      </dgm:t>
    </dgm:pt>
    <dgm:pt modelId="{EF86AF52-70BA-449E-A373-4A57284BEC84}" type="parTrans" cxnId="{9619797E-7F15-436A-88A6-6F7182146036}">
      <dgm:prSet/>
      <dgm:spPr/>
      <dgm:t>
        <a:bodyPr/>
        <a:lstStyle/>
        <a:p>
          <a:endParaRPr lang="en-IN" b="1">
            <a:effectLst>
              <a:outerShdw blurRad="38100" dist="38100" dir="2700000" algn="tl">
                <a:srgbClr val="000000">
                  <a:alpha val="43137"/>
                </a:srgbClr>
              </a:outerShdw>
            </a:effectLst>
          </a:endParaRPr>
        </a:p>
      </dgm:t>
    </dgm:pt>
    <dgm:pt modelId="{4484245D-6B30-4D7D-9AA1-9FCDFA6FC6A0}" type="sibTrans" cxnId="{9619797E-7F15-436A-88A6-6F7182146036}">
      <dgm:prSet/>
      <dgm:spPr/>
      <dgm:t>
        <a:bodyPr/>
        <a:lstStyle/>
        <a:p>
          <a:endParaRPr lang="en-IN" b="1">
            <a:effectLst>
              <a:outerShdw blurRad="38100" dist="38100" dir="2700000" algn="tl">
                <a:srgbClr val="000000">
                  <a:alpha val="43137"/>
                </a:srgbClr>
              </a:outerShdw>
            </a:effectLst>
          </a:endParaRPr>
        </a:p>
      </dgm:t>
    </dgm:pt>
    <dgm:pt modelId="{A5B209B7-4E6F-4AC5-8EB4-696949AD4765}">
      <dgm:prSe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a:effectLst>
                <a:outerShdw blurRad="38100" dist="38100" dir="2700000" algn="tl">
                  <a:srgbClr val="000000">
                    <a:alpha val="43137"/>
                  </a:srgbClr>
                </a:outerShdw>
              </a:effectLst>
            </a:rPr>
            <a:t>Growing financial losses, loss of jobs, insecurities, inadequate supplies, uncertainties about future</a:t>
          </a:r>
          <a:endParaRPr lang="en-IN" sz="1600" b="1" dirty="0">
            <a:effectLst>
              <a:outerShdw blurRad="38100" dist="38100" dir="2700000" algn="tl">
                <a:srgbClr val="000000">
                  <a:alpha val="43137"/>
                </a:srgbClr>
              </a:outerShdw>
            </a:effectLst>
          </a:endParaRPr>
        </a:p>
      </dgm:t>
    </dgm:pt>
    <dgm:pt modelId="{67B1F6B9-7406-47E5-A192-8E7E4026EDC2}" type="parTrans" cxnId="{D0D42352-14E6-4ACE-AA38-39B8996F29B6}">
      <dgm:prSet/>
      <dgm:spPr/>
      <dgm:t>
        <a:bodyPr/>
        <a:lstStyle/>
        <a:p>
          <a:endParaRPr lang="en-IN" b="1">
            <a:effectLst>
              <a:outerShdw blurRad="38100" dist="38100" dir="2700000" algn="tl">
                <a:srgbClr val="000000">
                  <a:alpha val="43137"/>
                </a:srgbClr>
              </a:outerShdw>
            </a:effectLst>
          </a:endParaRPr>
        </a:p>
      </dgm:t>
    </dgm:pt>
    <dgm:pt modelId="{FF7EBFD2-16E9-479F-B796-5B9498B4005F}" type="sibTrans" cxnId="{D0D42352-14E6-4ACE-AA38-39B8996F29B6}">
      <dgm:prSet/>
      <dgm:spPr/>
      <dgm:t>
        <a:bodyPr/>
        <a:lstStyle/>
        <a:p>
          <a:endParaRPr lang="en-IN" b="1">
            <a:effectLst>
              <a:outerShdw blurRad="38100" dist="38100" dir="2700000" algn="tl">
                <a:srgbClr val="000000">
                  <a:alpha val="43137"/>
                </a:srgbClr>
              </a:outerShdw>
            </a:effectLst>
          </a:endParaRPr>
        </a:p>
      </dgm:t>
    </dgm:pt>
    <dgm:pt modelId="{3B4A1A9C-F455-4F67-88BB-4A491FF451F1}">
      <dgm:prSe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a:effectLst>
                <a:outerShdw blurRad="38100" dist="38100" dir="2700000" algn="tl">
                  <a:srgbClr val="000000">
                    <a:alpha val="43137"/>
                  </a:srgbClr>
                </a:outerShdw>
              </a:effectLst>
            </a:rPr>
            <a:t>Conflicting messages from authorities, difficulty securing medical care and medications</a:t>
          </a:r>
          <a:endParaRPr lang="en-IN" sz="1600" b="1" dirty="0">
            <a:effectLst>
              <a:outerShdw blurRad="38100" dist="38100" dir="2700000" algn="tl">
                <a:srgbClr val="000000">
                  <a:alpha val="43137"/>
                </a:srgbClr>
              </a:outerShdw>
            </a:effectLst>
          </a:endParaRPr>
        </a:p>
      </dgm:t>
    </dgm:pt>
    <dgm:pt modelId="{73D45824-2DD4-431B-B9FA-187BB792F32A}" type="parTrans" cxnId="{23BE5564-257F-4283-A82E-ABE2A50D0780}">
      <dgm:prSet/>
      <dgm:spPr/>
      <dgm:t>
        <a:bodyPr/>
        <a:lstStyle/>
        <a:p>
          <a:endParaRPr lang="en-IN" b="1">
            <a:effectLst>
              <a:outerShdw blurRad="38100" dist="38100" dir="2700000" algn="tl">
                <a:srgbClr val="000000">
                  <a:alpha val="43137"/>
                </a:srgbClr>
              </a:outerShdw>
            </a:effectLst>
          </a:endParaRPr>
        </a:p>
      </dgm:t>
    </dgm:pt>
    <dgm:pt modelId="{639D4E7B-32B2-4888-9105-003A2D222D9F}" type="sibTrans" cxnId="{23BE5564-257F-4283-A82E-ABE2A50D0780}">
      <dgm:prSet/>
      <dgm:spPr/>
      <dgm:t>
        <a:bodyPr/>
        <a:lstStyle/>
        <a:p>
          <a:endParaRPr lang="en-IN" b="1">
            <a:effectLst>
              <a:outerShdw blurRad="38100" dist="38100" dir="2700000" algn="tl">
                <a:srgbClr val="000000">
                  <a:alpha val="43137"/>
                </a:srgbClr>
              </a:outerShdw>
            </a:effectLst>
          </a:endParaRPr>
        </a:p>
      </dgm:t>
    </dgm:pt>
    <dgm:pt modelId="{396A2FF9-C634-4C54-AB3B-1989DAC8EC97}">
      <dgm:prSe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a:effectLst>
                <a:outerShdw blurRad="38100" dist="38100" dir="2700000" algn="tl">
                  <a:srgbClr val="000000">
                    <a:alpha val="43137"/>
                  </a:srgbClr>
                </a:outerShdw>
              </a:effectLst>
            </a:rPr>
            <a:t>Unfamiliar public health measures that infringe on personal freedoms – quarantine, social distancing and self isolation</a:t>
          </a:r>
          <a:endParaRPr lang="en-IN" sz="1600" b="1" dirty="0">
            <a:effectLst>
              <a:outerShdw blurRad="38100" dist="38100" dir="2700000" algn="tl">
                <a:srgbClr val="000000">
                  <a:alpha val="43137"/>
                </a:srgbClr>
              </a:outerShdw>
            </a:effectLst>
          </a:endParaRPr>
        </a:p>
      </dgm:t>
    </dgm:pt>
    <dgm:pt modelId="{E1F7C6F1-61BC-42F6-A9C5-F61B6EB8B70E}" type="parTrans" cxnId="{EBCE9603-6BB8-45A8-88B9-6312A983FFCE}">
      <dgm:prSet/>
      <dgm:spPr/>
      <dgm:t>
        <a:bodyPr/>
        <a:lstStyle/>
        <a:p>
          <a:endParaRPr lang="en-IN" b="1">
            <a:effectLst>
              <a:outerShdw blurRad="38100" dist="38100" dir="2700000" algn="tl">
                <a:srgbClr val="000000">
                  <a:alpha val="43137"/>
                </a:srgbClr>
              </a:outerShdw>
            </a:effectLst>
          </a:endParaRPr>
        </a:p>
      </dgm:t>
    </dgm:pt>
    <dgm:pt modelId="{A980ACD3-B9A2-4DCD-978B-221CEA54C29C}" type="sibTrans" cxnId="{EBCE9603-6BB8-45A8-88B9-6312A983FFCE}">
      <dgm:prSet/>
      <dgm:spPr/>
      <dgm:t>
        <a:bodyPr/>
        <a:lstStyle/>
        <a:p>
          <a:endParaRPr lang="en-IN" b="1">
            <a:effectLst>
              <a:outerShdw blurRad="38100" dist="38100" dir="2700000" algn="tl">
                <a:srgbClr val="000000">
                  <a:alpha val="43137"/>
                </a:srgbClr>
              </a:outerShdw>
            </a:effectLst>
          </a:endParaRPr>
        </a:p>
      </dgm:t>
    </dgm:pt>
    <dgm:pt modelId="{151CA824-DBA6-4EA6-8140-8583CC194494}">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a:effectLst>
                <a:outerShdw blurRad="38100" dist="38100" dir="2700000" algn="tl">
                  <a:srgbClr val="000000">
                    <a:alpha val="43137"/>
                  </a:srgbClr>
                </a:outerShdw>
              </a:effectLst>
            </a:rPr>
            <a:t>Shortage of resources for testing and treatment &amp; for protecting first responders and health care providers </a:t>
          </a:r>
          <a:endParaRPr lang="en-IN" sz="1600" b="1" dirty="0">
            <a:effectLst>
              <a:outerShdw blurRad="38100" dist="38100" dir="2700000" algn="tl">
                <a:srgbClr val="000000">
                  <a:alpha val="43137"/>
                </a:srgbClr>
              </a:outerShdw>
            </a:effectLst>
          </a:endParaRPr>
        </a:p>
      </dgm:t>
    </dgm:pt>
    <dgm:pt modelId="{D28079AC-6730-4C3A-A748-F3B67E19DD3B}" type="parTrans" cxnId="{24CB021C-053C-48DE-A319-D11DA1353E41}">
      <dgm:prSet/>
      <dgm:spPr/>
      <dgm:t>
        <a:bodyPr/>
        <a:lstStyle/>
        <a:p>
          <a:endParaRPr lang="en-IN" b="1">
            <a:effectLst>
              <a:outerShdw blurRad="38100" dist="38100" dir="2700000" algn="tl">
                <a:srgbClr val="000000">
                  <a:alpha val="43137"/>
                </a:srgbClr>
              </a:outerShdw>
            </a:effectLst>
          </a:endParaRPr>
        </a:p>
      </dgm:t>
    </dgm:pt>
    <dgm:pt modelId="{6C7D5132-7991-450A-821E-43BA7D4BC5E9}" type="sibTrans" cxnId="{24CB021C-053C-48DE-A319-D11DA1353E41}">
      <dgm:prSet/>
      <dgm:spPr/>
      <dgm:t>
        <a:bodyPr/>
        <a:lstStyle/>
        <a:p>
          <a:endParaRPr lang="en-IN" b="1">
            <a:effectLst>
              <a:outerShdw blurRad="38100" dist="38100" dir="2700000" algn="tl">
                <a:srgbClr val="000000">
                  <a:alpha val="43137"/>
                </a:srgbClr>
              </a:outerShdw>
            </a:effectLst>
          </a:endParaRPr>
        </a:p>
      </dgm:t>
    </dgm:pt>
    <dgm:pt modelId="{9709BF43-1E83-4DE6-8154-7BE140E9941F}" type="pres">
      <dgm:prSet presAssocID="{5FA54829-0026-4CBB-B285-3CDF3B3F8CF4}" presName="Name0" presStyleCnt="0">
        <dgm:presLayoutVars>
          <dgm:chPref val="1"/>
          <dgm:dir/>
          <dgm:animOne val="branch"/>
          <dgm:animLvl val="lvl"/>
          <dgm:resizeHandles val="exact"/>
        </dgm:presLayoutVars>
      </dgm:prSet>
      <dgm:spPr/>
    </dgm:pt>
    <dgm:pt modelId="{213DDFF2-9865-47FA-A8DA-73023956AA3A}" type="pres">
      <dgm:prSet presAssocID="{2E166904-0CB9-4615-9D0A-4EEFDF59AB3C}" presName="root1" presStyleCnt="0"/>
      <dgm:spPr/>
    </dgm:pt>
    <dgm:pt modelId="{ACA2C5C6-9956-44C4-95FF-D3AD1282B2F0}" type="pres">
      <dgm:prSet presAssocID="{2E166904-0CB9-4615-9D0A-4EEFDF59AB3C}" presName="LevelOneTextNode" presStyleLbl="node0" presStyleIdx="0" presStyleCnt="1">
        <dgm:presLayoutVars>
          <dgm:chPref val="3"/>
        </dgm:presLayoutVars>
      </dgm:prSet>
      <dgm:spPr/>
    </dgm:pt>
    <dgm:pt modelId="{35EA0336-F5C5-4D0C-B76D-CABFBBF2854F}" type="pres">
      <dgm:prSet presAssocID="{2E166904-0CB9-4615-9D0A-4EEFDF59AB3C}" presName="level2hierChild" presStyleCnt="0"/>
      <dgm:spPr/>
    </dgm:pt>
    <dgm:pt modelId="{075E240E-9B2C-4EEE-B226-DDEDC8C2AD16}" type="pres">
      <dgm:prSet presAssocID="{EF86AF52-70BA-449E-A373-4A57284BEC84}" presName="conn2-1" presStyleLbl="parChTrans1D2" presStyleIdx="0" presStyleCnt="5"/>
      <dgm:spPr/>
    </dgm:pt>
    <dgm:pt modelId="{FAB777D0-F16C-4A5B-A25D-DB85289D1BEC}" type="pres">
      <dgm:prSet presAssocID="{EF86AF52-70BA-449E-A373-4A57284BEC84}" presName="connTx" presStyleLbl="parChTrans1D2" presStyleIdx="0" presStyleCnt="5"/>
      <dgm:spPr/>
    </dgm:pt>
    <dgm:pt modelId="{3D6F88D7-3C57-4F64-8F79-0DCDD1E2F519}" type="pres">
      <dgm:prSet presAssocID="{5CCA5E4E-5E30-4BCF-B28A-3A5DA3D98D0A}" presName="root2" presStyleCnt="0"/>
      <dgm:spPr/>
    </dgm:pt>
    <dgm:pt modelId="{A0C0C1A8-8004-48A3-B362-179712520D6E}" type="pres">
      <dgm:prSet presAssocID="{5CCA5E4E-5E30-4BCF-B28A-3A5DA3D98D0A}" presName="LevelTwoTextNode" presStyleLbl="node2" presStyleIdx="0" presStyleCnt="5" custScaleX="210833">
        <dgm:presLayoutVars>
          <dgm:chPref val="3"/>
        </dgm:presLayoutVars>
      </dgm:prSet>
      <dgm:spPr/>
    </dgm:pt>
    <dgm:pt modelId="{E9C87210-987B-426A-B5E8-21E147FDB5D7}" type="pres">
      <dgm:prSet presAssocID="{5CCA5E4E-5E30-4BCF-B28A-3A5DA3D98D0A}" presName="level3hierChild" presStyleCnt="0"/>
      <dgm:spPr/>
    </dgm:pt>
    <dgm:pt modelId="{9914B90D-406C-4EF6-AE4B-D5CDACA9D3BB}" type="pres">
      <dgm:prSet presAssocID="{D28079AC-6730-4C3A-A748-F3B67E19DD3B}" presName="conn2-1" presStyleLbl="parChTrans1D2" presStyleIdx="1" presStyleCnt="5"/>
      <dgm:spPr/>
    </dgm:pt>
    <dgm:pt modelId="{183617BC-2E45-46F6-AE0A-A55C51F3F96B}" type="pres">
      <dgm:prSet presAssocID="{D28079AC-6730-4C3A-A748-F3B67E19DD3B}" presName="connTx" presStyleLbl="parChTrans1D2" presStyleIdx="1" presStyleCnt="5"/>
      <dgm:spPr/>
    </dgm:pt>
    <dgm:pt modelId="{3EC21C6F-5A27-47C9-94A9-DFF95BA1D6D8}" type="pres">
      <dgm:prSet presAssocID="{151CA824-DBA6-4EA6-8140-8583CC194494}" presName="root2" presStyleCnt="0"/>
      <dgm:spPr/>
    </dgm:pt>
    <dgm:pt modelId="{206DCE06-4EAD-46B2-A461-7A076D101BCE}" type="pres">
      <dgm:prSet presAssocID="{151CA824-DBA6-4EA6-8140-8583CC194494}" presName="LevelTwoTextNode" presStyleLbl="node2" presStyleIdx="1" presStyleCnt="5" custScaleX="210833">
        <dgm:presLayoutVars>
          <dgm:chPref val="3"/>
        </dgm:presLayoutVars>
      </dgm:prSet>
      <dgm:spPr/>
    </dgm:pt>
    <dgm:pt modelId="{C80CFA34-189B-4FF3-966D-AEE7D44EEF86}" type="pres">
      <dgm:prSet presAssocID="{151CA824-DBA6-4EA6-8140-8583CC194494}" presName="level3hierChild" presStyleCnt="0"/>
      <dgm:spPr/>
    </dgm:pt>
    <dgm:pt modelId="{1EE1BEF7-B4C6-4F8E-8D16-B7C088314D6D}" type="pres">
      <dgm:prSet presAssocID="{E1F7C6F1-61BC-42F6-A9C5-F61B6EB8B70E}" presName="conn2-1" presStyleLbl="parChTrans1D2" presStyleIdx="2" presStyleCnt="5"/>
      <dgm:spPr/>
    </dgm:pt>
    <dgm:pt modelId="{7E6A924D-A249-495B-926E-A8A55ADD27FA}" type="pres">
      <dgm:prSet presAssocID="{E1F7C6F1-61BC-42F6-A9C5-F61B6EB8B70E}" presName="connTx" presStyleLbl="parChTrans1D2" presStyleIdx="2" presStyleCnt="5"/>
      <dgm:spPr/>
    </dgm:pt>
    <dgm:pt modelId="{5484B321-42C2-42A4-9ACC-DCC71D2FEEEB}" type="pres">
      <dgm:prSet presAssocID="{396A2FF9-C634-4C54-AB3B-1989DAC8EC97}" presName="root2" presStyleCnt="0"/>
      <dgm:spPr/>
    </dgm:pt>
    <dgm:pt modelId="{9EE0B467-8404-4521-92F4-C62296A04B10}" type="pres">
      <dgm:prSet presAssocID="{396A2FF9-C634-4C54-AB3B-1989DAC8EC97}" presName="LevelTwoTextNode" presStyleLbl="node2" presStyleIdx="2" presStyleCnt="5" custScaleX="210833">
        <dgm:presLayoutVars>
          <dgm:chPref val="3"/>
        </dgm:presLayoutVars>
      </dgm:prSet>
      <dgm:spPr/>
    </dgm:pt>
    <dgm:pt modelId="{5485B836-894B-4714-A396-476694393609}" type="pres">
      <dgm:prSet presAssocID="{396A2FF9-C634-4C54-AB3B-1989DAC8EC97}" presName="level3hierChild" presStyleCnt="0"/>
      <dgm:spPr/>
    </dgm:pt>
    <dgm:pt modelId="{86B118FC-156D-4E01-8B61-AE3173DCEDE1}" type="pres">
      <dgm:prSet presAssocID="{67B1F6B9-7406-47E5-A192-8E7E4026EDC2}" presName="conn2-1" presStyleLbl="parChTrans1D2" presStyleIdx="3" presStyleCnt="5"/>
      <dgm:spPr/>
    </dgm:pt>
    <dgm:pt modelId="{67CDC057-11DA-4F6B-A7B1-547EC3938B86}" type="pres">
      <dgm:prSet presAssocID="{67B1F6B9-7406-47E5-A192-8E7E4026EDC2}" presName="connTx" presStyleLbl="parChTrans1D2" presStyleIdx="3" presStyleCnt="5"/>
      <dgm:spPr/>
    </dgm:pt>
    <dgm:pt modelId="{CD1D4C97-9EBB-4BDD-AEE0-4776E5FB7CA8}" type="pres">
      <dgm:prSet presAssocID="{A5B209B7-4E6F-4AC5-8EB4-696949AD4765}" presName="root2" presStyleCnt="0"/>
      <dgm:spPr/>
    </dgm:pt>
    <dgm:pt modelId="{1477A636-1363-4B68-8E7C-62651764315E}" type="pres">
      <dgm:prSet presAssocID="{A5B209B7-4E6F-4AC5-8EB4-696949AD4765}" presName="LevelTwoTextNode" presStyleLbl="node2" presStyleIdx="3" presStyleCnt="5" custScaleX="210833">
        <dgm:presLayoutVars>
          <dgm:chPref val="3"/>
        </dgm:presLayoutVars>
      </dgm:prSet>
      <dgm:spPr/>
    </dgm:pt>
    <dgm:pt modelId="{9BBC3671-18E3-4A9C-A960-D79BED99F137}" type="pres">
      <dgm:prSet presAssocID="{A5B209B7-4E6F-4AC5-8EB4-696949AD4765}" presName="level3hierChild" presStyleCnt="0"/>
      <dgm:spPr/>
    </dgm:pt>
    <dgm:pt modelId="{482752F4-342C-42E5-89F1-3CF60366CAAF}" type="pres">
      <dgm:prSet presAssocID="{73D45824-2DD4-431B-B9FA-187BB792F32A}" presName="conn2-1" presStyleLbl="parChTrans1D2" presStyleIdx="4" presStyleCnt="5"/>
      <dgm:spPr/>
    </dgm:pt>
    <dgm:pt modelId="{0C9EE5F2-B57A-4805-8738-AF1801F17859}" type="pres">
      <dgm:prSet presAssocID="{73D45824-2DD4-431B-B9FA-187BB792F32A}" presName="connTx" presStyleLbl="parChTrans1D2" presStyleIdx="4" presStyleCnt="5"/>
      <dgm:spPr/>
    </dgm:pt>
    <dgm:pt modelId="{B233F5CB-7044-4B17-BA3D-A707A11D558C}" type="pres">
      <dgm:prSet presAssocID="{3B4A1A9C-F455-4F67-88BB-4A491FF451F1}" presName="root2" presStyleCnt="0"/>
      <dgm:spPr/>
    </dgm:pt>
    <dgm:pt modelId="{090EE2D8-AD7F-41E3-8A86-79DA5310B187}" type="pres">
      <dgm:prSet presAssocID="{3B4A1A9C-F455-4F67-88BB-4A491FF451F1}" presName="LevelTwoTextNode" presStyleLbl="node2" presStyleIdx="4" presStyleCnt="5" custScaleX="210833">
        <dgm:presLayoutVars>
          <dgm:chPref val="3"/>
        </dgm:presLayoutVars>
      </dgm:prSet>
      <dgm:spPr/>
    </dgm:pt>
    <dgm:pt modelId="{58AFDAC6-66D9-4A24-A0B8-E39900FACCA6}" type="pres">
      <dgm:prSet presAssocID="{3B4A1A9C-F455-4F67-88BB-4A491FF451F1}" presName="level3hierChild" presStyleCnt="0"/>
      <dgm:spPr/>
    </dgm:pt>
  </dgm:ptLst>
  <dgm:cxnLst>
    <dgm:cxn modelId="{EBCE9603-6BB8-45A8-88B9-6312A983FFCE}" srcId="{2E166904-0CB9-4615-9D0A-4EEFDF59AB3C}" destId="{396A2FF9-C634-4C54-AB3B-1989DAC8EC97}" srcOrd="2" destOrd="0" parTransId="{E1F7C6F1-61BC-42F6-A9C5-F61B6EB8B70E}" sibTransId="{A980ACD3-B9A2-4DCD-978B-221CEA54C29C}"/>
    <dgm:cxn modelId="{817C9D09-259E-4AF4-BB41-C5EA1FE797FB}" type="presOf" srcId="{E1F7C6F1-61BC-42F6-A9C5-F61B6EB8B70E}" destId="{7E6A924D-A249-495B-926E-A8A55ADD27FA}" srcOrd="1" destOrd="0" presId="urn:microsoft.com/office/officeart/2008/layout/HorizontalMultiLevelHierarchy"/>
    <dgm:cxn modelId="{0AE91712-AE39-41AE-B830-7D6CEDDB66C5}" type="presOf" srcId="{D28079AC-6730-4C3A-A748-F3B67E19DD3B}" destId="{183617BC-2E45-46F6-AE0A-A55C51F3F96B}" srcOrd="1" destOrd="0" presId="urn:microsoft.com/office/officeart/2008/layout/HorizontalMultiLevelHierarchy"/>
    <dgm:cxn modelId="{7942751B-34B2-4A3D-9D3D-570DDB497DC2}" type="presOf" srcId="{EF86AF52-70BA-449E-A373-4A57284BEC84}" destId="{075E240E-9B2C-4EEE-B226-DDEDC8C2AD16}" srcOrd="0" destOrd="0" presId="urn:microsoft.com/office/officeart/2008/layout/HorizontalMultiLevelHierarchy"/>
    <dgm:cxn modelId="{24CB021C-053C-48DE-A319-D11DA1353E41}" srcId="{2E166904-0CB9-4615-9D0A-4EEFDF59AB3C}" destId="{151CA824-DBA6-4EA6-8140-8583CC194494}" srcOrd="1" destOrd="0" parTransId="{D28079AC-6730-4C3A-A748-F3B67E19DD3B}" sibTransId="{6C7D5132-7991-450A-821E-43BA7D4BC5E9}"/>
    <dgm:cxn modelId="{CAEC5B3E-66EC-4B7B-8FF5-3C81BB8DBD66}" type="presOf" srcId="{67B1F6B9-7406-47E5-A192-8E7E4026EDC2}" destId="{86B118FC-156D-4E01-8B61-AE3173DCEDE1}" srcOrd="0" destOrd="0" presId="urn:microsoft.com/office/officeart/2008/layout/HorizontalMultiLevelHierarchy"/>
    <dgm:cxn modelId="{23BE5564-257F-4283-A82E-ABE2A50D0780}" srcId="{2E166904-0CB9-4615-9D0A-4EEFDF59AB3C}" destId="{3B4A1A9C-F455-4F67-88BB-4A491FF451F1}" srcOrd="4" destOrd="0" parTransId="{73D45824-2DD4-431B-B9FA-187BB792F32A}" sibTransId="{639D4E7B-32B2-4888-9105-003A2D222D9F}"/>
    <dgm:cxn modelId="{3545866F-FDB5-405B-814D-D8D0B6F53CCA}" type="presOf" srcId="{151CA824-DBA6-4EA6-8140-8583CC194494}" destId="{206DCE06-4EAD-46B2-A461-7A076D101BCE}" srcOrd="0" destOrd="0" presId="urn:microsoft.com/office/officeart/2008/layout/HorizontalMultiLevelHierarchy"/>
    <dgm:cxn modelId="{D0D42352-14E6-4ACE-AA38-39B8996F29B6}" srcId="{2E166904-0CB9-4615-9D0A-4EEFDF59AB3C}" destId="{A5B209B7-4E6F-4AC5-8EB4-696949AD4765}" srcOrd="3" destOrd="0" parTransId="{67B1F6B9-7406-47E5-A192-8E7E4026EDC2}" sibTransId="{FF7EBFD2-16E9-479F-B796-5B9498B4005F}"/>
    <dgm:cxn modelId="{D4F0C055-5086-48DA-BCDC-9B6F52AB418C}" type="presOf" srcId="{3B4A1A9C-F455-4F67-88BB-4A491FF451F1}" destId="{090EE2D8-AD7F-41E3-8A86-79DA5310B187}" srcOrd="0" destOrd="0" presId="urn:microsoft.com/office/officeart/2008/layout/HorizontalMultiLevelHierarchy"/>
    <dgm:cxn modelId="{DF46EF58-AB9F-4770-916C-7C9B0BE257BD}" type="presOf" srcId="{2E166904-0CB9-4615-9D0A-4EEFDF59AB3C}" destId="{ACA2C5C6-9956-44C4-95FF-D3AD1282B2F0}" srcOrd="0" destOrd="0" presId="urn:microsoft.com/office/officeart/2008/layout/HorizontalMultiLevelHierarchy"/>
    <dgm:cxn modelId="{9619797E-7F15-436A-88A6-6F7182146036}" srcId="{2E166904-0CB9-4615-9D0A-4EEFDF59AB3C}" destId="{5CCA5E4E-5E30-4BCF-B28A-3A5DA3D98D0A}" srcOrd="0" destOrd="0" parTransId="{EF86AF52-70BA-449E-A373-4A57284BEC84}" sibTransId="{4484245D-6B30-4D7D-9AA1-9FCDFA6FC6A0}"/>
    <dgm:cxn modelId="{2B1EAA7E-704C-417E-AF1E-D56AF2E05038}" type="presOf" srcId="{5FA54829-0026-4CBB-B285-3CDF3B3F8CF4}" destId="{9709BF43-1E83-4DE6-8154-7BE140E9941F}" srcOrd="0" destOrd="0" presId="urn:microsoft.com/office/officeart/2008/layout/HorizontalMultiLevelHierarchy"/>
    <dgm:cxn modelId="{D2C10B83-2931-43AC-98D4-11455A484181}" type="presOf" srcId="{73D45824-2DD4-431B-B9FA-187BB792F32A}" destId="{0C9EE5F2-B57A-4805-8738-AF1801F17859}" srcOrd="1" destOrd="0" presId="urn:microsoft.com/office/officeart/2008/layout/HorizontalMultiLevelHierarchy"/>
    <dgm:cxn modelId="{D002408A-F9AA-4423-9560-713DD07EFC7C}" type="presOf" srcId="{73D45824-2DD4-431B-B9FA-187BB792F32A}" destId="{482752F4-342C-42E5-89F1-3CF60366CAAF}" srcOrd="0" destOrd="0" presId="urn:microsoft.com/office/officeart/2008/layout/HorizontalMultiLevelHierarchy"/>
    <dgm:cxn modelId="{C0CBE395-0057-47DD-AB89-0DFB0AE3200A}" type="presOf" srcId="{A5B209B7-4E6F-4AC5-8EB4-696949AD4765}" destId="{1477A636-1363-4B68-8E7C-62651764315E}" srcOrd="0" destOrd="0" presId="urn:microsoft.com/office/officeart/2008/layout/HorizontalMultiLevelHierarchy"/>
    <dgm:cxn modelId="{BF2BDFA0-891F-43EE-A180-2A56C1A04366}" type="presOf" srcId="{396A2FF9-C634-4C54-AB3B-1989DAC8EC97}" destId="{9EE0B467-8404-4521-92F4-C62296A04B10}" srcOrd="0" destOrd="0" presId="urn:microsoft.com/office/officeart/2008/layout/HorizontalMultiLevelHierarchy"/>
    <dgm:cxn modelId="{5EAFBFAA-951E-4E5A-B008-F15368134121}" type="presOf" srcId="{E1F7C6F1-61BC-42F6-A9C5-F61B6EB8B70E}" destId="{1EE1BEF7-B4C6-4F8E-8D16-B7C088314D6D}" srcOrd="0" destOrd="0" presId="urn:microsoft.com/office/officeart/2008/layout/HorizontalMultiLevelHierarchy"/>
    <dgm:cxn modelId="{6B570FB4-E65C-46F2-8E45-119FC271ABA7}" srcId="{5FA54829-0026-4CBB-B285-3CDF3B3F8CF4}" destId="{2E166904-0CB9-4615-9D0A-4EEFDF59AB3C}" srcOrd="0" destOrd="0" parTransId="{159EB34F-BA95-4BB0-B5AB-22B2D563198C}" sibTransId="{DC6B1D4A-38B5-40C9-8F56-1D399B1C7788}"/>
    <dgm:cxn modelId="{412573CE-C68D-41A0-9BD7-E8249AA628C8}" type="presOf" srcId="{D28079AC-6730-4C3A-A748-F3B67E19DD3B}" destId="{9914B90D-406C-4EF6-AE4B-D5CDACA9D3BB}" srcOrd="0" destOrd="0" presId="urn:microsoft.com/office/officeart/2008/layout/HorizontalMultiLevelHierarchy"/>
    <dgm:cxn modelId="{3D80D4DA-9098-40D2-9D5C-4FBD619E3800}" type="presOf" srcId="{EF86AF52-70BA-449E-A373-4A57284BEC84}" destId="{FAB777D0-F16C-4A5B-A25D-DB85289D1BEC}" srcOrd="1" destOrd="0" presId="urn:microsoft.com/office/officeart/2008/layout/HorizontalMultiLevelHierarchy"/>
    <dgm:cxn modelId="{91D42CF2-7FF4-40AB-9385-C824A26B211E}" type="presOf" srcId="{67B1F6B9-7406-47E5-A192-8E7E4026EDC2}" destId="{67CDC057-11DA-4F6B-A7B1-547EC3938B86}" srcOrd="1" destOrd="0" presId="urn:microsoft.com/office/officeart/2008/layout/HorizontalMultiLevelHierarchy"/>
    <dgm:cxn modelId="{DEE1ABF6-B1BA-4856-AD42-056930113259}" type="presOf" srcId="{5CCA5E4E-5E30-4BCF-B28A-3A5DA3D98D0A}" destId="{A0C0C1A8-8004-48A3-B362-179712520D6E}" srcOrd="0" destOrd="0" presId="urn:microsoft.com/office/officeart/2008/layout/HorizontalMultiLevelHierarchy"/>
    <dgm:cxn modelId="{0C1ECFC8-116A-46D6-B386-8851ACA19B63}" type="presParOf" srcId="{9709BF43-1E83-4DE6-8154-7BE140E9941F}" destId="{213DDFF2-9865-47FA-A8DA-73023956AA3A}" srcOrd="0" destOrd="0" presId="urn:microsoft.com/office/officeart/2008/layout/HorizontalMultiLevelHierarchy"/>
    <dgm:cxn modelId="{E3673206-AE78-4258-A61E-A40673BC85D2}" type="presParOf" srcId="{213DDFF2-9865-47FA-A8DA-73023956AA3A}" destId="{ACA2C5C6-9956-44C4-95FF-D3AD1282B2F0}" srcOrd="0" destOrd="0" presId="urn:microsoft.com/office/officeart/2008/layout/HorizontalMultiLevelHierarchy"/>
    <dgm:cxn modelId="{4CCD80C5-B690-44AE-A030-1788668DE605}" type="presParOf" srcId="{213DDFF2-9865-47FA-A8DA-73023956AA3A}" destId="{35EA0336-F5C5-4D0C-B76D-CABFBBF2854F}" srcOrd="1" destOrd="0" presId="urn:microsoft.com/office/officeart/2008/layout/HorizontalMultiLevelHierarchy"/>
    <dgm:cxn modelId="{B550B364-9032-4640-911E-CFFC1731D2F9}" type="presParOf" srcId="{35EA0336-F5C5-4D0C-B76D-CABFBBF2854F}" destId="{075E240E-9B2C-4EEE-B226-DDEDC8C2AD16}" srcOrd="0" destOrd="0" presId="urn:microsoft.com/office/officeart/2008/layout/HorizontalMultiLevelHierarchy"/>
    <dgm:cxn modelId="{4D2016B2-706B-4969-9C05-1378F2F91160}" type="presParOf" srcId="{075E240E-9B2C-4EEE-B226-DDEDC8C2AD16}" destId="{FAB777D0-F16C-4A5B-A25D-DB85289D1BEC}" srcOrd="0" destOrd="0" presId="urn:microsoft.com/office/officeart/2008/layout/HorizontalMultiLevelHierarchy"/>
    <dgm:cxn modelId="{D499D39F-CE3D-4E80-A2F1-E80313034627}" type="presParOf" srcId="{35EA0336-F5C5-4D0C-B76D-CABFBBF2854F}" destId="{3D6F88D7-3C57-4F64-8F79-0DCDD1E2F519}" srcOrd="1" destOrd="0" presId="urn:microsoft.com/office/officeart/2008/layout/HorizontalMultiLevelHierarchy"/>
    <dgm:cxn modelId="{7878730F-7AAD-4314-BD8B-110B6497C456}" type="presParOf" srcId="{3D6F88D7-3C57-4F64-8F79-0DCDD1E2F519}" destId="{A0C0C1A8-8004-48A3-B362-179712520D6E}" srcOrd="0" destOrd="0" presId="urn:microsoft.com/office/officeart/2008/layout/HorizontalMultiLevelHierarchy"/>
    <dgm:cxn modelId="{8C05A26F-0F50-46FF-BBCB-977E807EA44F}" type="presParOf" srcId="{3D6F88D7-3C57-4F64-8F79-0DCDD1E2F519}" destId="{E9C87210-987B-426A-B5E8-21E147FDB5D7}" srcOrd="1" destOrd="0" presId="urn:microsoft.com/office/officeart/2008/layout/HorizontalMultiLevelHierarchy"/>
    <dgm:cxn modelId="{6D11D69C-8CBB-4D52-86FD-09CC315B4CB2}" type="presParOf" srcId="{35EA0336-F5C5-4D0C-B76D-CABFBBF2854F}" destId="{9914B90D-406C-4EF6-AE4B-D5CDACA9D3BB}" srcOrd="2" destOrd="0" presId="urn:microsoft.com/office/officeart/2008/layout/HorizontalMultiLevelHierarchy"/>
    <dgm:cxn modelId="{6A3CFA31-D721-4573-A5A9-694FCB3D7244}" type="presParOf" srcId="{9914B90D-406C-4EF6-AE4B-D5CDACA9D3BB}" destId="{183617BC-2E45-46F6-AE0A-A55C51F3F96B}" srcOrd="0" destOrd="0" presId="urn:microsoft.com/office/officeart/2008/layout/HorizontalMultiLevelHierarchy"/>
    <dgm:cxn modelId="{EFAE7844-3EBB-4CE5-8A4C-5040F30C5CDB}" type="presParOf" srcId="{35EA0336-F5C5-4D0C-B76D-CABFBBF2854F}" destId="{3EC21C6F-5A27-47C9-94A9-DFF95BA1D6D8}" srcOrd="3" destOrd="0" presId="urn:microsoft.com/office/officeart/2008/layout/HorizontalMultiLevelHierarchy"/>
    <dgm:cxn modelId="{ACD6C706-B9E6-4444-B4DB-482F4C5D51E5}" type="presParOf" srcId="{3EC21C6F-5A27-47C9-94A9-DFF95BA1D6D8}" destId="{206DCE06-4EAD-46B2-A461-7A076D101BCE}" srcOrd="0" destOrd="0" presId="urn:microsoft.com/office/officeart/2008/layout/HorizontalMultiLevelHierarchy"/>
    <dgm:cxn modelId="{6DC8D803-0550-45A0-B6A3-FD22E6D6F4F6}" type="presParOf" srcId="{3EC21C6F-5A27-47C9-94A9-DFF95BA1D6D8}" destId="{C80CFA34-189B-4FF3-966D-AEE7D44EEF86}" srcOrd="1" destOrd="0" presId="urn:microsoft.com/office/officeart/2008/layout/HorizontalMultiLevelHierarchy"/>
    <dgm:cxn modelId="{E9A9E1AE-802B-4DA5-A58A-AF1CDF6D6F6B}" type="presParOf" srcId="{35EA0336-F5C5-4D0C-B76D-CABFBBF2854F}" destId="{1EE1BEF7-B4C6-4F8E-8D16-B7C088314D6D}" srcOrd="4" destOrd="0" presId="urn:microsoft.com/office/officeart/2008/layout/HorizontalMultiLevelHierarchy"/>
    <dgm:cxn modelId="{5CBE62EB-20E9-4BE4-B72D-9D36873DD409}" type="presParOf" srcId="{1EE1BEF7-B4C6-4F8E-8D16-B7C088314D6D}" destId="{7E6A924D-A249-495B-926E-A8A55ADD27FA}" srcOrd="0" destOrd="0" presId="urn:microsoft.com/office/officeart/2008/layout/HorizontalMultiLevelHierarchy"/>
    <dgm:cxn modelId="{7E1FC45E-47D6-4F2F-8AF1-B58636CE365E}" type="presParOf" srcId="{35EA0336-F5C5-4D0C-B76D-CABFBBF2854F}" destId="{5484B321-42C2-42A4-9ACC-DCC71D2FEEEB}" srcOrd="5" destOrd="0" presId="urn:microsoft.com/office/officeart/2008/layout/HorizontalMultiLevelHierarchy"/>
    <dgm:cxn modelId="{ABA862BE-58E3-4E4D-A1DB-B84C150A17DA}" type="presParOf" srcId="{5484B321-42C2-42A4-9ACC-DCC71D2FEEEB}" destId="{9EE0B467-8404-4521-92F4-C62296A04B10}" srcOrd="0" destOrd="0" presId="urn:microsoft.com/office/officeart/2008/layout/HorizontalMultiLevelHierarchy"/>
    <dgm:cxn modelId="{C15ABF3A-BEA2-41B0-9FB0-3CF24DFB7790}" type="presParOf" srcId="{5484B321-42C2-42A4-9ACC-DCC71D2FEEEB}" destId="{5485B836-894B-4714-A396-476694393609}" srcOrd="1" destOrd="0" presId="urn:microsoft.com/office/officeart/2008/layout/HorizontalMultiLevelHierarchy"/>
    <dgm:cxn modelId="{23B1FD4B-455D-4D4A-8D97-02B1900050B8}" type="presParOf" srcId="{35EA0336-F5C5-4D0C-B76D-CABFBBF2854F}" destId="{86B118FC-156D-4E01-8B61-AE3173DCEDE1}" srcOrd="6" destOrd="0" presId="urn:microsoft.com/office/officeart/2008/layout/HorizontalMultiLevelHierarchy"/>
    <dgm:cxn modelId="{4AD6408A-D552-4903-B84E-FD42C9CE3B39}" type="presParOf" srcId="{86B118FC-156D-4E01-8B61-AE3173DCEDE1}" destId="{67CDC057-11DA-4F6B-A7B1-547EC3938B86}" srcOrd="0" destOrd="0" presId="urn:microsoft.com/office/officeart/2008/layout/HorizontalMultiLevelHierarchy"/>
    <dgm:cxn modelId="{D201CB4D-2BE0-4CCB-9F38-2886ACDE3192}" type="presParOf" srcId="{35EA0336-F5C5-4D0C-B76D-CABFBBF2854F}" destId="{CD1D4C97-9EBB-4BDD-AEE0-4776E5FB7CA8}" srcOrd="7" destOrd="0" presId="urn:microsoft.com/office/officeart/2008/layout/HorizontalMultiLevelHierarchy"/>
    <dgm:cxn modelId="{234D2910-183C-4008-8DD3-BC5A309B2759}" type="presParOf" srcId="{CD1D4C97-9EBB-4BDD-AEE0-4776E5FB7CA8}" destId="{1477A636-1363-4B68-8E7C-62651764315E}" srcOrd="0" destOrd="0" presId="urn:microsoft.com/office/officeart/2008/layout/HorizontalMultiLevelHierarchy"/>
    <dgm:cxn modelId="{4C8797D8-C0EC-4FE3-907E-3DF21FA819C3}" type="presParOf" srcId="{CD1D4C97-9EBB-4BDD-AEE0-4776E5FB7CA8}" destId="{9BBC3671-18E3-4A9C-A960-D79BED99F137}" srcOrd="1" destOrd="0" presId="urn:microsoft.com/office/officeart/2008/layout/HorizontalMultiLevelHierarchy"/>
    <dgm:cxn modelId="{E71AF37B-EA79-4A37-8CDE-EB2CDA2F299E}" type="presParOf" srcId="{35EA0336-F5C5-4D0C-B76D-CABFBBF2854F}" destId="{482752F4-342C-42E5-89F1-3CF60366CAAF}" srcOrd="8" destOrd="0" presId="urn:microsoft.com/office/officeart/2008/layout/HorizontalMultiLevelHierarchy"/>
    <dgm:cxn modelId="{1DADF852-8A20-4CF5-AC99-232ADB54489F}" type="presParOf" srcId="{482752F4-342C-42E5-89F1-3CF60366CAAF}" destId="{0C9EE5F2-B57A-4805-8738-AF1801F17859}" srcOrd="0" destOrd="0" presId="urn:microsoft.com/office/officeart/2008/layout/HorizontalMultiLevelHierarchy"/>
    <dgm:cxn modelId="{897A3B0A-A57D-43C3-9C4B-EE141282ADFF}" type="presParOf" srcId="{35EA0336-F5C5-4D0C-B76D-CABFBBF2854F}" destId="{B233F5CB-7044-4B17-BA3D-A707A11D558C}" srcOrd="9" destOrd="0" presId="urn:microsoft.com/office/officeart/2008/layout/HorizontalMultiLevelHierarchy"/>
    <dgm:cxn modelId="{E1768BDD-EB57-45EF-BABB-F4C12367633E}" type="presParOf" srcId="{B233F5CB-7044-4B17-BA3D-A707A11D558C}" destId="{090EE2D8-AD7F-41E3-8A86-79DA5310B187}" srcOrd="0" destOrd="0" presId="urn:microsoft.com/office/officeart/2008/layout/HorizontalMultiLevelHierarchy"/>
    <dgm:cxn modelId="{5C22AEE2-80F9-4ACC-A943-0AAD86EFFC81}" type="presParOf" srcId="{B233F5CB-7044-4B17-BA3D-A707A11D558C}" destId="{58AFDAC6-66D9-4A24-A0B8-E39900FACCA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3B076B-6765-4D22-B6A6-B920D43318FB}"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IN"/>
        </a:p>
      </dgm:t>
    </dgm:pt>
    <dgm:pt modelId="{F4876986-7E5D-497F-BD6D-5738A61FD06E}">
      <dgm:prSet/>
      <dgm:spPr/>
      <dgm:t>
        <a:bodyPr/>
        <a:lstStyle/>
        <a:p>
          <a:r>
            <a:rPr lang="en-US" baseline="0" dirty="0"/>
            <a:t>Expanding workload - More and longer shifts, lesser quarantine and rest periods</a:t>
          </a:r>
          <a:endParaRPr lang="en-IN" dirty="0"/>
        </a:p>
      </dgm:t>
    </dgm:pt>
    <dgm:pt modelId="{59768FCA-90D3-47BD-B141-FFB64BF058A4}" type="parTrans" cxnId="{C7F73E76-01BB-4BF4-96E7-476A9DE17F00}">
      <dgm:prSet/>
      <dgm:spPr/>
      <dgm:t>
        <a:bodyPr/>
        <a:lstStyle/>
        <a:p>
          <a:endParaRPr lang="en-IN"/>
        </a:p>
      </dgm:t>
    </dgm:pt>
    <dgm:pt modelId="{2B358A21-C6BF-4AFF-B4D1-2125001BAE0F}" type="sibTrans" cxnId="{C7F73E76-01BB-4BF4-96E7-476A9DE17F00}">
      <dgm:prSet/>
      <dgm:spPr/>
      <dgm:t>
        <a:bodyPr/>
        <a:lstStyle/>
        <a:p>
          <a:endParaRPr lang="en-IN"/>
        </a:p>
      </dgm:t>
    </dgm:pt>
    <dgm:pt modelId="{7B0EC79A-4C3F-427D-8D87-8BCF83324238}">
      <dgm:prSet/>
      <dgm:spPr/>
      <dgm:t>
        <a:bodyPr/>
        <a:lstStyle/>
        <a:p>
          <a:r>
            <a:rPr lang="en-US" baseline="0" dirty="0"/>
            <a:t>Shortages of PPEs and lack of clarity around indications for its use</a:t>
          </a:r>
          <a:endParaRPr lang="en-IN" dirty="0"/>
        </a:p>
      </dgm:t>
    </dgm:pt>
    <dgm:pt modelId="{1CFF9290-7CBE-41B7-811E-A7C324C0AD58}" type="parTrans" cxnId="{D7A2EDA7-CB5D-4B83-A637-ED6FCD396509}">
      <dgm:prSet/>
      <dgm:spPr/>
      <dgm:t>
        <a:bodyPr/>
        <a:lstStyle/>
        <a:p>
          <a:endParaRPr lang="en-IN"/>
        </a:p>
      </dgm:t>
    </dgm:pt>
    <dgm:pt modelId="{67C8AD46-437C-4CA5-8187-02A31AB283F8}" type="sibTrans" cxnId="{D7A2EDA7-CB5D-4B83-A637-ED6FCD396509}">
      <dgm:prSet/>
      <dgm:spPr/>
      <dgm:t>
        <a:bodyPr/>
        <a:lstStyle/>
        <a:p>
          <a:endParaRPr lang="en-IN"/>
        </a:p>
      </dgm:t>
    </dgm:pt>
    <dgm:pt modelId="{A10F3922-92FF-4997-920E-19CD2F11000E}">
      <dgm:prSet/>
      <dgm:spPr/>
      <dgm:t>
        <a:bodyPr/>
        <a:lstStyle/>
        <a:p>
          <a:r>
            <a:rPr lang="en-US" baseline="0" dirty="0"/>
            <a:t>Lack of effective treatments</a:t>
          </a:r>
          <a:endParaRPr lang="en-IN" dirty="0"/>
        </a:p>
      </dgm:t>
    </dgm:pt>
    <dgm:pt modelId="{0F3437A4-856A-4F4F-8255-C1A518CDC36D}" type="parTrans" cxnId="{592F44E7-FADD-4DC9-A46B-2A7E9BB0110E}">
      <dgm:prSet/>
      <dgm:spPr/>
      <dgm:t>
        <a:bodyPr/>
        <a:lstStyle/>
        <a:p>
          <a:endParaRPr lang="en-IN"/>
        </a:p>
      </dgm:t>
    </dgm:pt>
    <dgm:pt modelId="{285596E5-D38D-4C91-9448-1B2DAC62BB89}" type="sibTrans" cxnId="{592F44E7-FADD-4DC9-A46B-2A7E9BB0110E}">
      <dgm:prSet/>
      <dgm:spPr/>
      <dgm:t>
        <a:bodyPr/>
        <a:lstStyle/>
        <a:p>
          <a:endParaRPr lang="en-IN"/>
        </a:p>
      </dgm:t>
    </dgm:pt>
    <dgm:pt modelId="{0CD949CD-0F58-4888-ACA6-05FDF7363FB4}">
      <dgm:prSet/>
      <dgm:spPr/>
      <dgm:t>
        <a:bodyPr/>
        <a:lstStyle/>
        <a:p>
          <a:r>
            <a:rPr lang="en-US" baseline="0" dirty="0"/>
            <a:t>Witnessing co-workers becoming ill</a:t>
          </a:r>
          <a:endParaRPr lang="en-IN" dirty="0"/>
        </a:p>
      </dgm:t>
    </dgm:pt>
    <dgm:pt modelId="{D7D5ECB5-5CF6-4DBF-9B98-42C646313DF2}" type="parTrans" cxnId="{47B05C14-6511-43D3-B73D-73251D1F91BB}">
      <dgm:prSet/>
      <dgm:spPr/>
      <dgm:t>
        <a:bodyPr/>
        <a:lstStyle/>
        <a:p>
          <a:endParaRPr lang="en-IN"/>
        </a:p>
      </dgm:t>
    </dgm:pt>
    <dgm:pt modelId="{65EF22B5-2457-4E01-8A53-A1069F72EB92}" type="sibTrans" cxnId="{47B05C14-6511-43D3-B73D-73251D1F91BB}">
      <dgm:prSet/>
      <dgm:spPr/>
      <dgm:t>
        <a:bodyPr/>
        <a:lstStyle/>
        <a:p>
          <a:endParaRPr lang="en-IN"/>
        </a:p>
      </dgm:t>
    </dgm:pt>
    <dgm:pt modelId="{8F57B4F3-948F-437C-829F-F569804A480F}">
      <dgm:prSet/>
      <dgm:spPr/>
      <dgm:t>
        <a:bodyPr/>
        <a:lstStyle/>
        <a:p>
          <a:r>
            <a:rPr lang="en-US" dirty="0"/>
            <a:t>Postgraduate students denied education and training in their own branches </a:t>
          </a:r>
          <a:endParaRPr lang="en-IN" dirty="0"/>
        </a:p>
      </dgm:t>
    </dgm:pt>
    <dgm:pt modelId="{F0BCD71F-F628-4953-BE04-F60F892954EE}" type="parTrans" cxnId="{96F7A758-C7F1-4FF1-A55B-52F2DD5442DA}">
      <dgm:prSet/>
      <dgm:spPr/>
      <dgm:t>
        <a:bodyPr/>
        <a:lstStyle/>
        <a:p>
          <a:endParaRPr lang="en-IN"/>
        </a:p>
      </dgm:t>
    </dgm:pt>
    <dgm:pt modelId="{204AD52C-6F02-4DF5-84A9-FA1D707030F4}" type="sibTrans" cxnId="{96F7A758-C7F1-4FF1-A55B-52F2DD5442DA}">
      <dgm:prSet/>
      <dgm:spPr/>
      <dgm:t>
        <a:bodyPr/>
        <a:lstStyle/>
        <a:p>
          <a:endParaRPr lang="en-IN"/>
        </a:p>
      </dgm:t>
    </dgm:pt>
    <dgm:pt modelId="{D62A415C-7648-423C-BC7C-5CA6A613675E}">
      <dgm:prSet/>
      <dgm:spPr/>
      <dgm:t>
        <a:bodyPr/>
        <a:lstStyle/>
        <a:p>
          <a:r>
            <a:rPr lang="en-US" dirty="0"/>
            <a:t>Salary cuts, unpaid dues, punishments, denied leaves, no incentives, no acknowledgements</a:t>
          </a:r>
        </a:p>
      </dgm:t>
    </dgm:pt>
    <dgm:pt modelId="{D37D7A47-E5FE-49F5-A83B-88EA5C7C5A79}" type="parTrans" cxnId="{6BA42F0A-4927-4FB2-A54B-3C49D248B516}">
      <dgm:prSet/>
      <dgm:spPr/>
      <dgm:t>
        <a:bodyPr/>
        <a:lstStyle/>
        <a:p>
          <a:endParaRPr lang="en-IN"/>
        </a:p>
      </dgm:t>
    </dgm:pt>
    <dgm:pt modelId="{3F1BC1AF-E358-49C0-A5DD-3D3EF0A443CB}" type="sibTrans" cxnId="{6BA42F0A-4927-4FB2-A54B-3C49D248B516}">
      <dgm:prSet/>
      <dgm:spPr/>
      <dgm:t>
        <a:bodyPr/>
        <a:lstStyle/>
        <a:p>
          <a:endParaRPr lang="en-IN"/>
        </a:p>
      </dgm:t>
    </dgm:pt>
    <dgm:pt modelId="{59CB8984-8CEA-43CA-8196-252C8353BA92}">
      <dgm:prSet/>
      <dgm:spPr/>
      <dgm:t>
        <a:bodyPr/>
        <a:lstStyle/>
        <a:p>
          <a:r>
            <a:rPr lang="en-US" dirty="0"/>
            <a:t>Hostility and aggression</a:t>
          </a:r>
        </a:p>
      </dgm:t>
    </dgm:pt>
    <dgm:pt modelId="{9172C362-A0EE-47BE-8AB9-92AD0E18D5EF}" type="parTrans" cxnId="{975A0842-5746-4476-A726-227A3043593B}">
      <dgm:prSet/>
      <dgm:spPr/>
      <dgm:t>
        <a:bodyPr/>
        <a:lstStyle/>
        <a:p>
          <a:endParaRPr lang="en-IN"/>
        </a:p>
      </dgm:t>
    </dgm:pt>
    <dgm:pt modelId="{25A05542-6345-4854-9CB4-71E3B757B620}" type="sibTrans" cxnId="{975A0842-5746-4476-A726-227A3043593B}">
      <dgm:prSet/>
      <dgm:spPr/>
      <dgm:t>
        <a:bodyPr/>
        <a:lstStyle/>
        <a:p>
          <a:endParaRPr lang="en-IN"/>
        </a:p>
      </dgm:t>
    </dgm:pt>
    <dgm:pt modelId="{E38C11D7-35B9-4687-9772-F764DF3507D2}">
      <dgm:prSet/>
      <dgm:spPr/>
      <dgm:t>
        <a:bodyPr/>
        <a:lstStyle/>
        <a:p>
          <a:r>
            <a:rPr lang="en-US" dirty="0"/>
            <a:t>Not able to meet familial and other obligations</a:t>
          </a:r>
        </a:p>
      </dgm:t>
    </dgm:pt>
    <dgm:pt modelId="{051B4BC6-9F96-4A2C-92BF-09C4046567B2}" type="parTrans" cxnId="{FF46D0BF-2687-4D21-B97F-34A767993FD5}">
      <dgm:prSet/>
      <dgm:spPr/>
      <dgm:t>
        <a:bodyPr/>
        <a:lstStyle/>
        <a:p>
          <a:endParaRPr lang="en-IN"/>
        </a:p>
      </dgm:t>
    </dgm:pt>
    <dgm:pt modelId="{D3BF5036-62A6-4800-B09C-B85AE08D500E}" type="sibTrans" cxnId="{FF46D0BF-2687-4D21-B97F-34A767993FD5}">
      <dgm:prSet/>
      <dgm:spPr/>
      <dgm:t>
        <a:bodyPr/>
        <a:lstStyle/>
        <a:p>
          <a:endParaRPr lang="en-IN"/>
        </a:p>
      </dgm:t>
    </dgm:pt>
    <dgm:pt modelId="{991D04F0-E9C6-4B2E-8394-3B3CF2DD1657}">
      <dgm:prSet/>
      <dgm:spPr/>
      <dgm:t>
        <a:bodyPr/>
        <a:lstStyle/>
        <a:p>
          <a:r>
            <a:rPr lang="en-US" dirty="0"/>
            <a:t>Fear of transmitting the virus to family and others </a:t>
          </a:r>
        </a:p>
      </dgm:t>
    </dgm:pt>
    <dgm:pt modelId="{36EC3035-2966-4458-B05B-629051E1BB72}" type="parTrans" cxnId="{F60FA4C5-5279-46C9-AB44-ADF7E14089A5}">
      <dgm:prSet/>
      <dgm:spPr/>
      <dgm:t>
        <a:bodyPr/>
        <a:lstStyle/>
        <a:p>
          <a:endParaRPr lang="en-IN"/>
        </a:p>
      </dgm:t>
    </dgm:pt>
    <dgm:pt modelId="{F5C80DB3-2F9E-4818-A4D2-DC4FB1377EF8}" type="sibTrans" cxnId="{F60FA4C5-5279-46C9-AB44-ADF7E14089A5}">
      <dgm:prSet/>
      <dgm:spPr/>
      <dgm:t>
        <a:bodyPr/>
        <a:lstStyle/>
        <a:p>
          <a:endParaRPr lang="en-IN"/>
        </a:p>
      </dgm:t>
    </dgm:pt>
    <dgm:pt modelId="{1FB1D183-34A3-4817-971E-23E89839303B}">
      <dgm:prSet/>
      <dgm:spPr/>
      <dgm:t>
        <a:bodyPr/>
        <a:lstStyle/>
        <a:p>
          <a:r>
            <a:rPr lang="en-US" dirty="0"/>
            <a:t>Intense scrutiny of national and international media and fake news</a:t>
          </a:r>
        </a:p>
      </dgm:t>
    </dgm:pt>
    <dgm:pt modelId="{88171D4D-5CEB-42D8-8C71-C07E49D5369E}" type="parTrans" cxnId="{5291BE8D-9DD0-486B-AB36-CCE379411B4F}">
      <dgm:prSet/>
      <dgm:spPr/>
      <dgm:t>
        <a:bodyPr/>
        <a:lstStyle/>
        <a:p>
          <a:endParaRPr lang="en-IN"/>
        </a:p>
      </dgm:t>
    </dgm:pt>
    <dgm:pt modelId="{94AB73A5-B3BB-4D1D-A1F2-BC927B50D5D4}" type="sibTrans" cxnId="{5291BE8D-9DD0-486B-AB36-CCE379411B4F}">
      <dgm:prSet/>
      <dgm:spPr/>
      <dgm:t>
        <a:bodyPr/>
        <a:lstStyle/>
        <a:p>
          <a:endParaRPr lang="en-IN"/>
        </a:p>
      </dgm:t>
    </dgm:pt>
    <dgm:pt modelId="{68B1E9C7-1C2F-4B26-A0FD-11121ABD182D}">
      <dgm:prSet/>
      <dgm:spPr/>
      <dgm:t>
        <a:bodyPr/>
        <a:lstStyle/>
        <a:p>
          <a:r>
            <a:rPr lang="en-US" dirty="0"/>
            <a:t>Dealing with patients who are unwilling to be quarantined</a:t>
          </a:r>
        </a:p>
      </dgm:t>
    </dgm:pt>
    <dgm:pt modelId="{A306A959-1A7B-4A85-982D-5750F55CC770}" type="parTrans" cxnId="{086087D7-2397-4322-A412-4682D1BA0748}">
      <dgm:prSet/>
      <dgm:spPr/>
      <dgm:t>
        <a:bodyPr/>
        <a:lstStyle/>
        <a:p>
          <a:endParaRPr lang="en-IN"/>
        </a:p>
      </dgm:t>
    </dgm:pt>
    <dgm:pt modelId="{D6EC44E0-06F1-4EB7-B2F6-79E17907192B}" type="sibTrans" cxnId="{086087D7-2397-4322-A412-4682D1BA0748}">
      <dgm:prSet/>
      <dgm:spPr/>
      <dgm:t>
        <a:bodyPr/>
        <a:lstStyle/>
        <a:p>
          <a:endParaRPr lang="en-IN"/>
        </a:p>
      </dgm:t>
    </dgm:pt>
    <dgm:pt modelId="{1595E9E2-DBE8-41D9-88BA-F607D7547A34}">
      <dgm:prSet/>
      <dgm:spPr/>
      <dgm:t>
        <a:bodyPr/>
        <a:lstStyle/>
        <a:p>
          <a:r>
            <a:rPr lang="en-US" dirty="0"/>
            <a:t>Isolation from family and other supports </a:t>
          </a:r>
        </a:p>
      </dgm:t>
    </dgm:pt>
    <dgm:pt modelId="{9BD717FD-39A2-43C1-A361-665F3673CD59}" type="parTrans" cxnId="{A3C66667-5FF5-4F92-BDFD-0BB328697DD2}">
      <dgm:prSet/>
      <dgm:spPr/>
      <dgm:t>
        <a:bodyPr/>
        <a:lstStyle/>
        <a:p>
          <a:endParaRPr lang="en-IN"/>
        </a:p>
      </dgm:t>
    </dgm:pt>
    <dgm:pt modelId="{5A3E0005-6358-40AE-916E-BC4376DFDFFC}" type="sibTrans" cxnId="{A3C66667-5FF5-4F92-BDFD-0BB328697DD2}">
      <dgm:prSet/>
      <dgm:spPr/>
      <dgm:t>
        <a:bodyPr/>
        <a:lstStyle/>
        <a:p>
          <a:endParaRPr lang="en-IN"/>
        </a:p>
      </dgm:t>
    </dgm:pt>
    <dgm:pt modelId="{F27EA8EB-FCC6-4F12-8A27-6B0E00546451}" type="pres">
      <dgm:prSet presAssocID="{933B076B-6765-4D22-B6A6-B920D43318FB}" presName="vert0" presStyleCnt="0">
        <dgm:presLayoutVars>
          <dgm:dir/>
          <dgm:animOne val="branch"/>
          <dgm:animLvl val="lvl"/>
        </dgm:presLayoutVars>
      </dgm:prSet>
      <dgm:spPr/>
    </dgm:pt>
    <dgm:pt modelId="{78C5FDE1-DADC-47FE-8785-CE0FF9D50147}" type="pres">
      <dgm:prSet presAssocID="{F4876986-7E5D-497F-BD6D-5738A61FD06E}" presName="thickLine" presStyleLbl="alignNode1" presStyleIdx="0" presStyleCnt="12"/>
      <dgm:spPr/>
    </dgm:pt>
    <dgm:pt modelId="{3B02F887-226F-4883-A479-1903F55FB51D}" type="pres">
      <dgm:prSet presAssocID="{F4876986-7E5D-497F-BD6D-5738A61FD06E}" presName="horz1" presStyleCnt="0"/>
      <dgm:spPr/>
    </dgm:pt>
    <dgm:pt modelId="{2A75930A-CA56-41EE-AF58-E9530739FD04}" type="pres">
      <dgm:prSet presAssocID="{F4876986-7E5D-497F-BD6D-5738A61FD06E}" presName="tx1" presStyleLbl="revTx" presStyleIdx="0" presStyleCnt="12"/>
      <dgm:spPr/>
    </dgm:pt>
    <dgm:pt modelId="{EA1E7200-229E-4C10-BE03-6D2A9118A277}" type="pres">
      <dgm:prSet presAssocID="{F4876986-7E5D-497F-BD6D-5738A61FD06E}" presName="vert1" presStyleCnt="0"/>
      <dgm:spPr/>
    </dgm:pt>
    <dgm:pt modelId="{03CC6C86-3978-46BD-BAA9-CF9A69687AB9}" type="pres">
      <dgm:prSet presAssocID="{7B0EC79A-4C3F-427D-8D87-8BCF83324238}" presName="thickLine" presStyleLbl="alignNode1" presStyleIdx="1" presStyleCnt="12"/>
      <dgm:spPr/>
    </dgm:pt>
    <dgm:pt modelId="{9C7488D4-04EC-4016-8785-43AE7D616F6B}" type="pres">
      <dgm:prSet presAssocID="{7B0EC79A-4C3F-427D-8D87-8BCF83324238}" presName="horz1" presStyleCnt="0"/>
      <dgm:spPr/>
    </dgm:pt>
    <dgm:pt modelId="{1ED3D508-E10A-4C51-ADA2-41F93FC628DF}" type="pres">
      <dgm:prSet presAssocID="{7B0EC79A-4C3F-427D-8D87-8BCF83324238}" presName="tx1" presStyleLbl="revTx" presStyleIdx="1" presStyleCnt="12"/>
      <dgm:spPr/>
    </dgm:pt>
    <dgm:pt modelId="{21EACA39-7712-48A8-B2A9-B19DDAE59426}" type="pres">
      <dgm:prSet presAssocID="{7B0EC79A-4C3F-427D-8D87-8BCF83324238}" presName="vert1" presStyleCnt="0"/>
      <dgm:spPr/>
    </dgm:pt>
    <dgm:pt modelId="{BB805701-9508-41FF-BE6A-0EFB686F7561}" type="pres">
      <dgm:prSet presAssocID="{A10F3922-92FF-4997-920E-19CD2F11000E}" presName="thickLine" presStyleLbl="alignNode1" presStyleIdx="2" presStyleCnt="12"/>
      <dgm:spPr/>
    </dgm:pt>
    <dgm:pt modelId="{A98948C1-83F7-46F0-9B9C-BFC14DEFE3BF}" type="pres">
      <dgm:prSet presAssocID="{A10F3922-92FF-4997-920E-19CD2F11000E}" presName="horz1" presStyleCnt="0"/>
      <dgm:spPr/>
    </dgm:pt>
    <dgm:pt modelId="{3E574384-9E7A-4912-97CF-5876E3BECE14}" type="pres">
      <dgm:prSet presAssocID="{A10F3922-92FF-4997-920E-19CD2F11000E}" presName="tx1" presStyleLbl="revTx" presStyleIdx="2" presStyleCnt="12"/>
      <dgm:spPr/>
    </dgm:pt>
    <dgm:pt modelId="{CF123F73-61C3-4F18-B22B-F7EEC98E3207}" type="pres">
      <dgm:prSet presAssocID="{A10F3922-92FF-4997-920E-19CD2F11000E}" presName="vert1" presStyleCnt="0"/>
      <dgm:spPr/>
    </dgm:pt>
    <dgm:pt modelId="{2FC7A5AC-1D85-4F12-A179-B03C166FB6CF}" type="pres">
      <dgm:prSet presAssocID="{0CD949CD-0F58-4888-ACA6-05FDF7363FB4}" presName="thickLine" presStyleLbl="alignNode1" presStyleIdx="3" presStyleCnt="12"/>
      <dgm:spPr/>
    </dgm:pt>
    <dgm:pt modelId="{E671FC89-BDE4-400C-80D4-F1E03EE895A2}" type="pres">
      <dgm:prSet presAssocID="{0CD949CD-0F58-4888-ACA6-05FDF7363FB4}" presName="horz1" presStyleCnt="0"/>
      <dgm:spPr/>
    </dgm:pt>
    <dgm:pt modelId="{BF8C778B-ABAF-4AA9-A65B-A5481B021022}" type="pres">
      <dgm:prSet presAssocID="{0CD949CD-0F58-4888-ACA6-05FDF7363FB4}" presName="tx1" presStyleLbl="revTx" presStyleIdx="3" presStyleCnt="12"/>
      <dgm:spPr/>
    </dgm:pt>
    <dgm:pt modelId="{72225C15-43D1-437E-8DB0-605778A7F38C}" type="pres">
      <dgm:prSet presAssocID="{0CD949CD-0F58-4888-ACA6-05FDF7363FB4}" presName="vert1" presStyleCnt="0"/>
      <dgm:spPr/>
    </dgm:pt>
    <dgm:pt modelId="{448CCCA0-4DE9-4BEC-92B9-45DE6FFBE301}" type="pres">
      <dgm:prSet presAssocID="{8F57B4F3-948F-437C-829F-F569804A480F}" presName="thickLine" presStyleLbl="alignNode1" presStyleIdx="4" presStyleCnt="12"/>
      <dgm:spPr/>
    </dgm:pt>
    <dgm:pt modelId="{88CCFC8E-0288-4CDE-9146-808FBA3D6099}" type="pres">
      <dgm:prSet presAssocID="{8F57B4F3-948F-437C-829F-F569804A480F}" presName="horz1" presStyleCnt="0"/>
      <dgm:spPr/>
    </dgm:pt>
    <dgm:pt modelId="{397AB7CE-CDCD-4236-B8FE-CA67CCBCDB69}" type="pres">
      <dgm:prSet presAssocID="{8F57B4F3-948F-437C-829F-F569804A480F}" presName="tx1" presStyleLbl="revTx" presStyleIdx="4" presStyleCnt="12"/>
      <dgm:spPr/>
    </dgm:pt>
    <dgm:pt modelId="{42B2DFEA-B9F5-4594-8D57-C2941040A35A}" type="pres">
      <dgm:prSet presAssocID="{8F57B4F3-948F-437C-829F-F569804A480F}" presName="vert1" presStyleCnt="0"/>
      <dgm:spPr/>
    </dgm:pt>
    <dgm:pt modelId="{532D1792-4146-454D-A1CF-391E9D9E08EA}" type="pres">
      <dgm:prSet presAssocID="{D62A415C-7648-423C-BC7C-5CA6A613675E}" presName="thickLine" presStyleLbl="alignNode1" presStyleIdx="5" presStyleCnt="12"/>
      <dgm:spPr/>
    </dgm:pt>
    <dgm:pt modelId="{7765077C-20A0-47BD-B31D-AD141919614E}" type="pres">
      <dgm:prSet presAssocID="{D62A415C-7648-423C-BC7C-5CA6A613675E}" presName="horz1" presStyleCnt="0"/>
      <dgm:spPr/>
    </dgm:pt>
    <dgm:pt modelId="{1B12CD09-41D2-445F-A1DE-17BBC7FB8B65}" type="pres">
      <dgm:prSet presAssocID="{D62A415C-7648-423C-BC7C-5CA6A613675E}" presName="tx1" presStyleLbl="revTx" presStyleIdx="5" presStyleCnt="12"/>
      <dgm:spPr/>
    </dgm:pt>
    <dgm:pt modelId="{7ECB6F8C-7C3E-436F-8D71-68FD1B10DC16}" type="pres">
      <dgm:prSet presAssocID="{D62A415C-7648-423C-BC7C-5CA6A613675E}" presName="vert1" presStyleCnt="0"/>
      <dgm:spPr/>
    </dgm:pt>
    <dgm:pt modelId="{F1FBD3CA-DDFF-4585-AF49-6EB25303262A}" type="pres">
      <dgm:prSet presAssocID="{59CB8984-8CEA-43CA-8196-252C8353BA92}" presName="thickLine" presStyleLbl="alignNode1" presStyleIdx="6" presStyleCnt="12"/>
      <dgm:spPr/>
    </dgm:pt>
    <dgm:pt modelId="{687FA20C-744F-4506-BC7B-E0D7D944E9D2}" type="pres">
      <dgm:prSet presAssocID="{59CB8984-8CEA-43CA-8196-252C8353BA92}" presName="horz1" presStyleCnt="0"/>
      <dgm:spPr/>
    </dgm:pt>
    <dgm:pt modelId="{A9A3A4D8-4861-4D8C-8363-D335AE14319C}" type="pres">
      <dgm:prSet presAssocID="{59CB8984-8CEA-43CA-8196-252C8353BA92}" presName="tx1" presStyleLbl="revTx" presStyleIdx="6" presStyleCnt="12"/>
      <dgm:spPr/>
    </dgm:pt>
    <dgm:pt modelId="{494C59BC-C796-4D10-97A4-54E561F84B41}" type="pres">
      <dgm:prSet presAssocID="{59CB8984-8CEA-43CA-8196-252C8353BA92}" presName="vert1" presStyleCnt="0"/>
      <dgm:spPr/>
    </dgm:pt>
    <dgm:pt modelId="{4E35A780-D19D-406F-99EC-B6BF49B35D91}" type="pres">
      <dgm:prSet presAssocID="{1595E9E2-DBE8-41D9-88BA-F607D7547A34}" presName="thickLine" presStyleLbl="alignNode1" presStyleIdx="7" presStyleCnt="12"/>
      <dgm:spPr/>
    </dgm:pt>
    <dgm:pt modelId="{467AE84B-D0D5-4694-8AA4-F64FAD6E00D0}" type="pres">
      <dgm:prSet presAssocID="{1595E9E2-DBE8-41D9-88BA-F607D7547A34}" presName="horz1" presStyleCnt="0"/>
      <dgm:spPr/>
    </dgm:pt>
    <dgm:pt modelId="{EA8DFB20-1986-49F3-8C17-98021E0060CF}" type="pres">
      <dgm:prSet presAssocID="{1595E9E2-DBE8-41D9-88BA-F607D7547A34}" presName="tx1" presStyleLbl="revTx" presStyleIdx="7" presStyleCnt="12"/>
      <dgm:spPr/>
    </dgm:pt>
    <dgm:pt modelId="{6A4F5ABE-F516-4706-B93B-8AF3AFA87615}" type="pres">
      <dgm:prSet presAssocID="{1595E9E2-DBE8-41D9-88BA-F607D7547A34}" presName="vert1" presStyleCnt="0"/>
      <dgm:spPr/>
    </dgm:pt>
    <dgm:pt modelId="{C3E3BCFE-8FA1-407D-A65A-4E54AA3E83D8}" type="pres">
      <dgm:prSet presAssocID="{E38C11D7-35B9-4687-9772-F764DF3507D2}" presName="thickLine" presStyleLbl="alignNode1" presStyleIdx="8" presStyleCnt="12"/>
      <dgm:spPr/>
    </dgm:pt>
    <dgm:pt modelId="{A19FBF9A-39E2-48F1-8C1F-CAC0C52AEB4A}" type="pres">
      <dgm:prSet presAssocID="{E38C11D7-35B9-4687-9772-F764DF3507D2}" presName="horz1" presStyleCnt="0"/>
      <dgm:spPr/>
    </dgm:pt>
    <dgm:pt modelId="{CEF1FD83-4421-4FAA-83BB-8AF8AA38F2C9}" type="pres">
      <dgm:prSet presAssocID="{E38C11D7-35B9-4687-9772-F764DF3507D2}" presName="tx1" presStyleLbl="revTx" presStyleIdx="8" presStyleCnt="12"/>
      <dgm:spPr/>
    </dgm:pt>
    <dgm:pt modelId="{8EA2A64D-868A-4626-B7DE-33B5E41906F6}" type="pres">
      <dgm:prSet presAssocID="{E38C11D7-35B9-4687-9772-F764DF3507D2}" presName="vert1" presStyleCnt="0"/>
      <dgm:spPr/>
    </dgm:pt>
    <dgm:pt modelId="{4D9183F7-D543-4883-949F-435B1623AC12}" type="pres">
      <dgm:prSet presAssocID="{991D04F0-E9C6-4B2E-8394-3B3CF2DD1657}" presName="thickLine" presStyleLbl="alignNode1" presStyleIdx="9" presStyleCnt="12"/>
      <dgm:spPr/>
    </dgm:pt>
    <dgm:pt modelId="{D4F3BACB-0FC0-4659-B5A1-E3CF662BC54B}" type="pres">
      <dgm:prSet presAssocID="{991D04F0-E9C6-4B2E-8394-3B3CF2DD1657}" presName="horz1" presStyleCnt="0"/>
      <dgm:spPr/>
    </dgm:pt>
    <dgm:pt modelId="{ED68B53F-AB7A-4B3C-865E-4511B97674B4}" type="pres">
      <dgm:prSet presAssocID="{991D04F0-E9C6-4B2E-8394-3B3CF2DD1657}" presName="tx1" presStyleLbl="revTx" presStyleIdx="9" presStyleCnt="12"/>
      <dgm:spPr/>
    </dgm:pt>
    <dgm:pt modelId="{2292D3B9-A61D-4F47-9BC0-52B1F6BE8996}" type="pres">
      <dgm:prSet presAssocID="{991D04F0-E9C6-4B2E-8394-3B3CF2DD1657}" presName="vert1" presStyleCnt="0"/>
      <dgm:spPr/>
    </dgm:pt>
    <dgm:pt modelId="{7495B67C-6451-443C-B1F9-2C78A818AF4D}" type="pres">
      <dgm:prSet presAssocID="{68B1E9C7-1C2F-4B26-A0FD-11121ABD182D}" presName="thickLine" presStyleLbl="alignNode1" presStyleIdx="10" presStyleCnt="12"/>
      <dgm:spPr/>
    </dgm:pt>
    <dgm:pt modelId="{12C76015-68D0-43F6-9C9F-A16A187820CB}" type="pres">
      <dgm:prSet presAssocID="{68B1E9C7-1C2F-4B26-A0FD-11121ABD182D}" presName="horz1" presStyleCnt="0"/>
      <dgm:spPr/>
    </dgm:pt>
    <dgm:pt modelId="{6665BA55-37DE-4449-85E5-011B16B2B753}" type="pres">
      <dgm:prSet presAssocID="{68B1E9C7-1C2F-4B26-A0FD-11121ABD182D}" presName="tx1" presStyleLbl="revTx" presStyleIdx="10" presStyleCnt="12"/>
      <dgm:spPr/>
    </dgm:pt>
    <dgm:pt modelId="{2EA8E6B5-7BF4-4D9B-83A4-9C66877AD690}" type="pres">
      <dgm:prSet presAssocID="{68B1E9C7-1C2F-4B26-A0FD-11121ABD182D}" presName="vert1" presStyleCnt="0"/>
      <dgm:spPr/>
    </dgm:pt>
    <dgm:pt modelId="{3099B007-C121-4BEF-A9AC-ECF829B29827}" type="pres">
      <dgm:prSet presAssocID="{1FB1D183-34A3-4817-971E-23E89839303B}" presName="thickLine" presStyleLbl="alignNode1" presStyleIdx="11" presStyleCnt="12"/>
      <dgm:spPr/>
    </dgm:pt>
    <dgm:pt modelId="{4CB4246E-6282-4189-A068-7103FCA30A98}" type="pres">
      <dgm:prSet presAssocID="{1FB1D183-34A3-4817-971E-23E89839303B}" presName="horz1" presStyleCnt="0"/>
      <dgm:spPr/>
    </dgm:pt>
    <dgm:pt modelId="{EA7D2E9E-1A79-4D47-BFCB-37D86DAC0C14}" type="pres">
      <dgm:prSet presAssocID="{1FB1D183-34A3-4817-971E-23E89839303B}" presName="tx1" presStyleLbl="revTx" presStyleIdx="11" presStyleCnt="12"/>
      <dgm:spPr/>
    </dgm:pt>
    <dgm:pt modelId="{C23E17BA-DA17-46C5-9DA8-41920DB92067}" type="pres">
      <dgm:prSet presAssocID="{1FB1D183-34A3-4817-971E-23E89839303B}" presName="vert1" presStyleCnt="0"/>
      <dgm:spPr/>
    </dgm:pt>
  </dgm:ptLst>
  <dgm:cxnLst>
    <dgm:cxn modelId="{B73DF200-8E89-428F-ACED-4BF548D36D8E}" type="presOf" srcId="{991D04F0-E9C6-4B2E-8394-3B3CF2DD1657}" destId="{ED68B53F-AB7A-4B3C-865E-4511B97674B4}" srcOrd="0" destOrd="0" presId="urn:microsoft.com/office/officeart/2008/layout/LinedList"/>
    <dgm:cxn modelId="{6BA42F0A-4927-4FB2-A54B-3C49D248B516}" srcId="{933B076B-6765-4D22-B6A6-B920D43318FB}" destId="{D62A415C-7648-423C-BC7C-5CA6A613675E}" srcOrd="5" destOrd="0" parTransId="{D37D7A47-E5FE-49F5-A83B-88EA5C7C5A79}" sibTransId="{3F1BC1AF-E358-49C0-A5DD-3D3EF0A443CB}"/>
    <dgm:cxn modelId="{C441F510-939C-4993-93E0-26A64705604D}" type="presOf" srcId="{E38C11D7-35B9-4687-9772-F764DF3507D2}" destId="{CEF1FD83-4421-4FAA-83BB-8AF8AA38F2C9}" srcOrd="0" destOrd="0" presId="urn:microsoft.com/office/officeart/2008/layout/LinedList"/>
    <dgm:cxn modelId="{47B05C14-6511-43D3-B73D-73251D1F91BB}" srcId="{933B076B-6765-4D22-B6A6-B920D43318FB}" destId="{0CD949CD-0F58-4888-ACA6-05FDF7363FB4}" srcOrd="3" destOrd="0" parTransId="{D7D5ECB5-5CF6-4DBF-9B98-42C646313DF2}" sibTransId="{65EF22B5-2457-4E01-8A53-A1069F72EB92}"/>
    <dgm:cxn modelId="{A517AF18-6C25-4DF1-9DD0-B8A9B7E9A310}" type="presOf" srcId="{8F57B4F3-948F-437C-829F-F569804A480F}" destId="{397AB7CE-CDCD-4236-B8FE-CA67CCBCDB69}" srcOrd="0" destOrd="0" presId="urn:microsoft.com/office/officeart/2008/layout/LinedList"/>
    <dgm:cxn modelId="{6B16BA19-3637-4DFA-BE15-289FD1815240}" type="presOf" srcId="{1595E9E2-DBE8-41D9-88BA-F607D7547A34}" destId="{EA8DFB20-1986-49F3-8C17-98021E0060CF}" srcOrd="0" destOrd="0" presId="urn:microsoft.com/office/officeart/2008/layout/LinedList"/>
    <dgm:cxn modelId="{7D44881E-DEC4-4030-806A-D6056CF45B07}" type="presOf" srcId="{A10F3922-92FF-4997-920E-19CD2F11000E}" destId="{3E574384-9E7A-4912-97CF-5876E3BECE14}" srcOrd="0" destOrd="0" presId="urn:microsoft.com/office/officeart/2008/layout/LinedList"/>
    <dgm:cxn modelId="{B300563F-C183-404A-AE2E-EE2B199553F3}" type="presOf" srcId="{1FB1D183-34A3-4817-971E-23E89839303B}" destId="{EA7D2E9E-1A79-4D47-BFCB-37D86DAC0C14}" srcOrd="0" destOrd="0" presId="urn:microsoft.com/office/officeart/2008/layout/LinedList"/>
    <dgm:cxn modelId="{9B12BE61-D625-419C-95D8-468CA70A6C03}" type="presOf" srcId="{68B1E9C7-1C2F-4B26-A0FD-11121ABD182D}" destId="{6665BA55-37DE-4449-85E5-011B16B2B753}" srcOrd="0" destOrd="0" presId="urn:microsoft.com/office/officeart/2008/layout/LinedList"/>
    <dgm:cxn modelId="{975A0842-5746-4476-A726-227A3043593B}" srcId="{933B076B-6765-4D22-B6A6-B920D43318FB}" destId="{59CB8984-8CEA-43CA-8196-252C8353BA92}" srcOrd="6" destOrd="0" parTransId="{9172C362-A0EE-47BE-8AB9-92AD0E18D5EF}" sibTransId="{25A05542-6345-4854-9CB4-71E3B757B620}"/>
    <dgm:cxn modelId="{A3C66667-5FF5-4F92-BDFD-0BB328697DD2}" srcId="{933B076B-6765-4D22-B6A6-B920D43318FB}" destId="{1595E9E2-DBE8-41D9-88BA-F607D7547A34}" srcOrd="7" destOrd="0" parTransId="{9BD717FD-39A2-43C1-A361-665F3673CD59}" sibTransId="{5A3E0005-6358-40AE-916E-BC4376DFDFFC}"/>
    <dgm:cxn modelId="{38B17448-D239-49F2-B11B-82A38E852322}" type="presOf" srcId="{59CB8984-8CEA-43CA-8196-252C8353BA92}" destId="{A9A3A4D8-4861-4D8C-8363-D335AE14319C}" srcOrd="0" destOrd="0" presId="urn:microsoft.com/office/officeart/2008/layout/LinedList"/>
    <dgm:cxn modelId="{C7F73E76-01BB-4BF4-96E7-476A9DE17F00}" srcId="{933B076B-6765-4D22-B6A6-B920D43318FB}" destId="{F4876986-7E5D-497F-BD6D-5738A61FD06E}" srcOrd="0" destOrd="0" parTransId="{59768FCA-90D3-47BD-B141-FFB64BF058A4}" sibTransId="{2B358A21-C6BF-4AFF-B4D1-2125001BAE0F}"/>
    <dgm:cxn modelId="{85C44256-8ADC-4D1E-9526-2C414AEF90E1}" type="presOf" srcId="{7B0EC79A-4C3F-427D-8D87-8BCF83324238}" destId="{1ED3D508-E10A-4C51-ADA2-41F93FC628DF}" srcOrd="0" destOrd="0" presId="urn:microsoft.com/office/officeart/2008/layout/LinedList"/>
    <dgm:cxn modelId="{96F7A758-C7F1-4FF1-A55B-52F2DD5442DA}" srcId="{933B076B-6765-4D22-B6A6-B920D43318FB}" destId="{8F57B4F3-948F-437C-829F-F569804A480F}" srcOrd="4" destOrd="0" parTransId="{F0BCD71F-F628-4953-BE04-F60F892954EE}" sibTransId="{204AD52C-6F02-4DF5-84A9-FA1D707030F4}"/>
    <dgm:cxn modelId="{FD3A445A-C1A5-4F1D-8DE1-FE7CA3C8EC24}" type="presOf" srcId="{933B076B-6765-4D22-B6A6-B920D43318FB}" destId="{F27EA8EB-FCC6-4F12-8A27-6B0E00546451}" srcOrd="0" destOrd="0" presId="urn:microsoft.com/office/officeart/2008/layout/LinedList"/>
    <dgm:cxn modelId="{0639C888-0EBF-4292-B0E1-0AC60552D7E9}" type="presOf" srcId="{D62A415C-7648-423C-BC7C-5CA6A613675E}" destId="{1B12CD09-41D2-445F-A1DE-17BBC7FB8B65}" srcOrd="0" destOrd="0" presId="urn:microsoft.com/office/officeart/2008/layout/LinedList"/>
    <dgm:cxn modelId="{5291BE8D-9DD0-486B-AB36-CCE379411B4F}" srcId="{933B076B-6765-4D22-B6A6-B920D43318FB}" destId="{1FB1D183-34A3-4817-971E-23E89839303B}" srcOrd="11" destOrd="0" parTransId="{88171D4D-5CEB-42D8-8C71-C07E49D5369E}" sibTransId="{94AB73A5-B3BB-4D1D-A1F2-BC927B50D5D4}"/>
    <dgm:cxn modelId="{37F19F9A-2918-4E7C-BAE2-62AA94BCD8CC}" type="presOf" srcId="{F4876986-7E5D-497F-BD6D-5738A61FD06E}" destId="{2A75930A-CA56-41EE-AF58-E9530739FD04}" srcOrd="0" destOrd="0" presId="urn:microsoft.com/office/officeart/2008/layout/LinedList"/>
    <dgm:cxn modelId="{D7A2EDA7-CB5D-4B83-A637-ED6FCD396509}" srcId="{933B076B-6765-4D22-B6A6-B920D43318FB}" destId="{7B0EC79A-4C3F-427D-8D87-8BCF83324238}" srcOrd="1" destOrd="0" parTransId="{1CFF9290-7CBE-41B7-811E-A7C324C0AD58}" sibTransId="{67C8AD46-437C-4CA5-8187-02A31AB283F8}"/>
    <dgm:cxn modelId="{FF46D0BF-2687-4D21-B97F-34A767993FD5}" srcId="{933B076B-6765-4D22-B6A6-B920D43318FB}" destId="{E38C11D7-35B9-4687-9772-F764DF3507D2}" srcOrd="8" destOrd="0" parTransId="{051B4BC6-9F96-4A2C-92BF-09C4046567B2}" sibTransId="{D3BF5036-62A6-4800-B09C-B85AE08D500E}"/>
    <dgm:cxn modelId="{F60FA4C5-5279-46C9-AB44-ADF7E14089A5}" srcId="{933B076B-6765-4D22-B6A6-B920D43318FB}" destId="{991D04F0-E9C6-4B2E-8394-3B3CF2DD1657}" srcOrd="9" destOrd="0" parTransId="{36EC3035-2966-4458-B05B-629051E1BB72}" sibTransId="{F5C80DB3-2F9E-4818-A4D2-DC4FB1377EF8}"/>
    <dgm:cxn modelId="{816972C6-58AA-4D20-B19B-83FD4FF9721C}" type="presOf" srcId="{0CD949CD-0F58-4888-ACA6-05FDF7363FB4}" destId="{BF8C778B-ABAF-4AA9-A65B-A5481B021022}" srcOrd="0" destOrd="0" presId="urn:microsoft.com/office/officeart/2008/layout/LinedList"/>
    <dgm:cxn modelId="{086087D7-2397-4322-A412-4682D1BA0748}" srcId="{933B076B-6765-4D22-B6A6-B920D43318FB}" destId="{68B1E9C7-1C2F-4B26-A0FD-11121ABD182D}" srcOrd="10" destOrd="0" parTransId="{A306A959-1A7B-4A85-982D-5750F55CC770}" sibTransId="{D6EC44E0-06F1-4EB7-B2F6-79E17907192B}"/>
    <dgm:cxn modelId="{592F44E7-FADD-4DC9-A46B-2A7E9BB0110E}" srcId="{933B076B-6765-4D22-B6A6-B920D43318FB}" destId="{A10F3922-92FF-4997-920E-19CD2F11000E}" srcOrd="2" destOrd="0" parTransId="{0F3437A4-856A-4F4F-8255-C1A518CDC36D}" sibTransId="{285596E5-D38D-4C91-9448-1B2DAC62BB89}"/>
    <dgm:cxn modelId="{A1588AA5-0D42-46A7-8663-DA549CD06054}" type="presParOf" srcId="{F27EA8EB-FCC6-4F12-8A27-6B0E00546451}" destId="{78C5FDE1-DADC-47FE-8785-CE0FF9D50147}" srcOrd="0" destOrd="0" presId="urn:microsoft.com/office/officeart/2008/layout/LinedList"/>
    <dgm:cxn modelId="{2084DF46-115E-433D-B869-124CD5F1B900}" type="presParOf" srcId="{F27EA8EB-FCC6-4F12-8A27-6B0E00546451}" destId="{3B02F887-226F-4883-A479-1903F55FB51D}" srcOrd="1" destOrd="0" presId="urn:microsoft.com/office/officeart/2008/layout/LinedList"/>
    <dgm:cxn modelId="{D7B60C1D-2C92-4D18-AC53-E7A8841D675E}" type="presParOf" srcId="{3B02F887-226F-4883-A479-1903F55FB51D}" destId="{2A75930A-CA56-41EE-AF58-E9530739FD04}" srcOrd="0" destOrd="0" presId="urn:microsoft.com/office/officeart/2008/layout/LinedList"/>
    <dgm:cxn modelId="{AD9261F7-53AF-41D6-95F7-AB8E813F08BE}" type="presParOf" srcId="{3B02F887-226F-4883-A479-1903F55FB51D}" destId="{EA1E7200-229E-4C10-BE03-6D2A9118A277}" srcOrd="1" destOrd="0" presId="urn:microsoft.com/office/officeart/2008/layout/LinedList"/>
    <dgm:cxn modelId="{14FC5840-44CC-4F7B-9969-CD22CF41E3FA}" type="presParOf" srcId="{F27EA8EB-FCC6-4F12-8A27-6B0E00546451}" destId="{03CC6C86-3978-46BD-BAA9-CF9A69687AB9}" srcOrd="2" destOrd="0" presId="urn:microsoft.com/office/officeart/2008/layout/LinedList"/>
    <dgm:cxn modelId="{BE1D24C7-1F20-48C1-8C37-56E1CCEF639B}" type="presParOf" srcId="{F27EA8EB-FCC6-4F12-8A27-6B0E00546451}" destId="{9C7488D4-04EC-4016-8785-43AE7D616F6B}" srcOrd="3" destOrd="0" presId="urn:microsoft.com/office/officeart/2008/layout/LinedList"/>
    <dgm:cxn modelId="{27B2416D-8291-4F3D-B958-0746DCFE2C29}" type="presParOf" srcId="{9C7488D4-04EC-4016-8785-43AE7D616F6B}" destId="{1ED3D508-E10A-4C51-ADA2-41F93FC628DF}" srcOrd="0" destOrd="0" presId="urn:microsoft.com/office/officeart/2008/layout/LinedList"/>
    <dgm:cxn modelId="{CC20811E-B013-4D3D-B9A0-3E541F6FC4E2}" type="presParOf" srcId="{9C7488D4-04EC-4016-8785-43AE7D616F6B}" destId="{21EACA39-7712-48A8-B2A9-B19DDAE59426}" srcOrd="1" destOrd="0" presId="urn:microsoft.com/office/officeart/2008/layout/LinedList"/>
    <dgm:cxn modelId="{1C07285F-8658-4B52-B1B6-629C72657271}" type="presParOf" srcId="{F27EA8EB-FCC6-4F12-8A27-6B0E00546451}" destId="{BB805701-9508-41FF-BE6A-0EFB686F7561}" srcOrd="4" destOrd="0" presId="urn:microsoft.com/office/officeart/2008/layout/LinedList"/>
    <dgm:cxn modelId="{AB4E8BCA-D116-4A03-810E-05D69A0482E7}" type="presParOf" srcId="{F27EA8EB-FCC6-4F12-8A27-6B0E00546451}" destId="{A98948C1-83F7-46F0-9B9C-BFC14DEFE3BF}" srcOrd="5" destOrd="0" presId="urn:microsoft.com/office/officeart/2008/layout/LinedList"/>
    <dgm:cxn modelId="{16C4DBF2-5589-42B6-A859-56E119EB3751}" type="presParOf" srcId="{A98948C1-83F7-46F0-9B9C-BFC14DEFE3BF}" destId="{3E574384-9E7A-4912-97CF-5876E3BECE14}" srcOrd="0" destOrd="0" presId="urn:microsoft.com/office/officeart/2008/layout/LinedList"/>
    <dgm:cxn modelId="{075417CC-F3AB-418F-9F8E-1B06C412F944}" type="presParOf" srcId="{A98948C1-83F7-46F0-9B9C-BFC14DEFE3BF}" destId="{CF123F73-61C3-4F18-B22B-F7EEC98E3207}" srcOrd="1" destOrd="0" presId="urn:microsoft.com/office/officeart/2008/layout/LinedList"/>
    <dgm:cxn modelId="{97705967-71C2-4655-A420-D0C494328A9C}" type="presParOf" srcId="{F27EA8EB-FCC6-4F12-8A27-6B0E00546451}" destId="{2FC7A5AC-1D85-4F12-A179-B03C166FB6CF}" srcOrd="6" destOrd="0" presId="urn:microsoft.com/office/officeart/2008/layout/LinedList"/>
    <dgm:cxn modelId="{AAA02B6F-3EF5-4B56-906B-B2C6D9DCA4F0}" type="presParOf" srcId="{F27EA8EB-FCC6-4F12-8A27-6B0E00546451}" destId="{E671FC89-BDE4-400C-80D4-F1E03EE895A2}" srcOrd="7" destOrd="0" presId="urn:microsoft.com/office/officeart/2008/layout/LinedList"/>
    <dgm:cxn modelId="{2C5F6F18-392D-40B6-9684-38BE0A81782A}" type="presParOf" srcId="{E671FC89-BDE4-400C-80D4-F1E03EE895A2}" destId="{BF8C778B-ABAF-4AA9-A65B-A5481B021022}" srcOrd="0" destOrd="0" presId="urn:microsoft.com/office/officeart/2008/layout/LinedList"/>
    <dgm:cxn modelId="{BC826E87-A70A-49BB-AB49-0531C1DAF631}" type="presParOf" srcId="{E671FC89-BDE4-400C-80D4-F1E03EE895A2}" destId="{72225C15-43D1-437E-8DB0-605778A7F38C}" srcOrd="1" destOrd="0" presId="urn:microsoft.com/office/officeart/2008/layout/LinedList"/>
    <dgm:cxn modelId="{FC6DB0A1-8F62-402C-8050-F340C1DCC7CB}" type="presParOf" srcId="{F27EA8EB-FCC6-4F12-8A27-6B0E00546451}" destId="{448CCCA0-4DE9-4BEC-92B9-45DE6FFBE301}" srcOrd="8" destOrd="0" presId="urn:microsoft.com/office/officeart/2008/layout/LinedList"/>
    <dgm:cxn modelId="{C094022C-3AAF-419A-AB28-F5AAD71CBEB5}" type="presParOf" srcId="{F27EA8EB-FCC6-4F12-8A27-6B0E00546451}" destId="{88CCFC8E-0288-4CDE-9146-808FBA3D6099}" srcOrd="9" destOrd="0" presId="urn:microsoft.com/office/officeart/2008/layout/LinedList"/>
    <dgm:cxn modelId="{661B9970-81B5-4F00-A98A-EEE4C71F9956}" type="presParOf" srcId="{88CCFC8E-0288-4CDE-9146-808FBA3D6099}" destId="{397AB7CE-CDCD-4236-B8FE-CA67CCBCDB69}" srcOrd="0" destOrd="0" presId="urn:microsoft.com/office/officeart/2008/layout/LinedList"/>
    <dgm:cxn modelId="{461B135C-2434-4341-8FCF-04B5FD1FF31F}" type="presParOf" srcId="{88CCFC8E-0288-4CDE-9146-808FBA3D6099}" destId="{42B2DFEA-B9F5-4594-8D57-C2941040A35A}" srcOrd="1" destOrd="0" presId="urn:microsoft.com/office/officeart/2008/layout/LinedList"/>
    <dgm:cxn modelId="{9522234C-3A4F-47D5-9962-1AB71945524F}" type="presParOf" srcId="{F27EA8EB-FCC6-4F12-8A27-6B0E00546451}" destId="{532D1792-4146-454D-A1CF-391E9D9E08EA}" srcOrd="10" destOrd="0" presId="urn:microsoft.com/office/officeart/2008/layout/LinedList"/>
    <dgm:cxn modelId="{A140BA6B-0453-466B-BDD5-777D969EF1F0}" type="presParOf" srcId="{F27EA8EB-FCC6-4F12-8A27-6B0E00546451}" destId="{7765077C-20A0-47BD-B31D-AD141919614E}" srcOrd="11" destOrd="0" presId="urn:microsoft.com/office/officeart/2008/layout/LinedList"/>
    <dgm:cxn modelId="{500560D3-53DE-4386-96C0-E73866C69BCC}" type="presParOf" srcId="{7765077C-20A0-47BD-B31D-AD141919614E}" destId="{1B12CD09-41D2-445F-A1DE-17BBC7FB8B65}" srcOrd="0" destOrd="0" presId="urn:microsoft.com/office/officeart/2008/layout/LinedList"/>
    <dgm:cxn modelId="{978BB5F5-1575-4E88-B4A6-AC6C9A7CFC93}" type="presParOf" srcId="{7765077C-20A0-47BD-B31D-AD141919614E}" destId="{7ECB6F8C-7C3E-436F-8D71-68FD1B10DC16}" srcOrd="1" destOrd="0" presId="urn:microsoft.com/office/officeart/2008/layout/LinedList"/>
    <dgm:cxn modelId="{32E6F27E-4A9A-46CF-933A-E013B359FE8D}" type="presParOf" srcId="{F27EA8EB-FCC6-4F12-8A27-6B0E00546451}" destId="{F1FBD3CA-DDFF-4585-AF49-6EB25303262A}" srcOrd="12" destOrd="0" presId="urn:microsoft.com/office/officeart/2008/layout/LinedList"/>
    <dgm:cxn modelId="{BF633D85-B9F3-4CFF-8DAD-2EAEEA577427}" type="presParOf" srcId="{F27EA8EB-FCC6-4F12-8A27-6B0E00546451}" destId="{687FA20C-744F-4506-BC7B-E0D7D944E9D2}" srcOrd="13" destOrd="0" presId="urn:microsoft.com/office/officeart/2008/layout/LinedList"/>
    <dgm:cxn modelId="{6BCBB1BD-1415-49C6-B7C3-909E4A05DA8A}" type="presParOf" srcId="{687FA20C-744F-4506-BC7B-E0D7D944E9D2}" destId="{A9A3A4D8-4861-4D8C-8363-D335AE14319C}" srcOrd="0" destOrd="0" presId="urn:microsoft.com/office/officeart/2008/layout/LinedList"/>
    <dgm:cxn modelId="{804E0ADE-77BE-4D50-BE64-4D65C173D1F6}" type="presParOf" srcId="{687FA20C-744F-4506-BC7B-E0D7D944E9D2}" destId="{494C59BC-C796-4D10-97A4-54E561F84B41}" srcOrd="1" destOrd="0" presId="urn:microsoft.com/office/officeart/2008/layout/LinedList"/>
    <dgm:cxn modelId="{06C97DFF-10CC-41F7-AAB4-1A3FB0F3E0D8}" type="presParOf" srcId="{F27EA8EB-FCC6-4F12-8A27-6B0E00546451}" destId="{4E35A780-D19D-406F-99EC-B6BF49B35D91}" srcOrd="14" destOrd="0" presId="urn:microsoft.com/office/officeart/2008/layout/LinedList"/>
    <dgm:cxn modelId="{79A6B813-DD27-48EE-9FC7-3DC08B96CCCE}" type="presParOf" srcId="{F27EA8EB-FCC6-4F12-8A27-6B0E00546451}" destId="{467AE84B-D0D5-4694-8AA4-F64FAD6E00D0}" srcOrd="15" destOrd="0" presId="urn:microsoft.com/office/officeart/2008/layout/LinedList"/>
    <dgm:cxn modelId="{49C516E0-B839-415B-B09E-4592E9515300}" type="presParOf" srcId="{467AE84B-D0D5-4694-8AA4-F64FAD6E00D0}" destId="{EA8DFB20-1986-49F3-8C17-98021E0060CF}" srcOrd="0" destOrd="0" presId="urn:microsoft.com/office/officeart/2008/layout/LinedList"/>
    <dgm:cxn modelId="{1AEC63D8-16C6-4D78-A9D2-519078CFEB92}" type="presParOf" srcId="{467AE84B-D0D5-4694-8AA4-F64FAD6E00D0}" destId="{6A4F5ABE-F516-4706-B93B-8AF3AFA87615}" srcOrd="1" destOrd="0" presId="urn:microsoft.com/office/officeart/2008/layout/LinedList"/>
    <dgm:cxn modelId="{7F8EDF2A-BC79-4F78-BE27-1BC5D013417D}" type="presParOf" srcId="{F27EA8EB-FCC6-4F12-8A27-6B0E00546451}" destId="{C3E3BCFE-8FA1-407D-A65A-4E54AA3E83D8}" srcOrd="16" destOrd="0" presId="urn:microsoft.com/office/officeart/2008/layout/LinedList"/>
    <dgm:cxn modelId="{4380AE8C-4BF5-4286-9B76-5FE1E61A7FB8}" type="presParOf" srcId="{F27EA8EB-FCC6-4F12-8A27-6B0E00546451}" destId="{A19FBF9A-39E2-48F1-8C1F-CAC0C52AEB4A}" srcOrd="17" destOrd="0" presId="urn:microsoft.com/office/officeart/2008/layout/LinedList"/>
    <dgm:cxn modelId="{8D2F3E97-E37F-4040-9115-F59353099F8B}" type="presParOf" srcId="{A19FBF9A-39E2-48F1-8C1F-CAC0C52AEB4A}" destId="{CEF1FD83-4421-4FAA-83BB-8AF8AA38F2C9}" srcOrd="0" destOrd="0" presId="urn:microsoft.com/office/officeart/2008/layout/LinedList"/>
    <dgm:cxn modelId="{2FF8D120-FA58-4498-8C32-6459E2DBFAA6}" type="presParOf" srcId="{A19FBF9A-39E2-48F1-8C1F-CAC0C52AEB4A}" destId="{8EA2A64D-868A-4626-B7DE-33B5E41906F6}" srcOrd="1" destOrd="0" presId="urn:microsoft.com/office/officeart/2008/layout/LinedList"/>
    <dgm:cxn modelId="{412DB79A-5FF8-4C80-9782-44E629295573}" type="presParOf" srcId="{F27EA8EB-FCC6-4F12-8A27-6B0E00546451}" destId="{4D9183F7-D543-4883-949F-435B1623AC12}" srcOrd="18" destOrd="0" presId="urn:microsoft.com/office/officeart/2008/layout/LinedList"/>
    <dgm:cxn modelId="{F74C5EA5-B9C6-4E3C-8C62-2A27887850EF}" type="presParOf" srcId="{F27EA8EB-FCC6-4F12-8A27-6B0E00546451}" destId="{D4F3BACB-0FC0-4659-B5A1-E3CF662BC54B}" srcOrd="19" destOrd="0" presId="urn:microsoft.com/office/officeart/2008/layout/LinedList"/>
    <dgm:cxn modelId="{1967B12D-5DC4-4584-AD80-748C964DF0BD}" type="presParOf" srcId="{D4F3BACB-0FC0-4659-B5A1-E3CF662BC54B}" destId="{ED68B53F-AB7A-4B3C-865E-4511B97674B4}" srcOrd="0" destOrd="0" presId="urn:microsoft.com/office/officeart/2008/layout/LinedList"/>
    <dgm:cxn modelId="{4FF603AC-0CF6-439A-A802-D3C3CE8DC897}" type="presParOf" srcId="{D4F3BACB-0FC0-4659-B5A1-E3CF662BC54B}" destId="{2292D3B9-A61D-4F47-9BC0-52B1F6BE8996}" srcOrd="1" destOrd="0" presId="urn:microsoft.com/office/officeart/2008/layout/LinedList"/>
    <dgm:cxn modelId="{C2E64C17-DDE7-49DC-AD01-E96706E20B27}" type="presParOf" srcId="{F27EA8EB-FCC6-4F12-8A27-6B0E00546451}" destId="{7495B67C-6451-443C-B1F9-2C78A818AF4D}" srcOrd="20" destOrd="0" presId="urn:microsoft.com/office/officeart/2008/layout/LinedList"/>
    <dgm:cxn modelId="{892548C5-43D0-4DF6-9EAF-E6064ABCC998}" type="presParOf" srcId="{F27EA8EB-FCC6-4F12-8A27-6B0E00546451}" destId="{12C76015-68D0-43F6-9C9F-A16A187820CB}" srcOrd="21" destOrd="0" presId="urn:microsoft.com/office/officeart/2008/layout/LinedList"/>
    <dgm:cxn modelId="{01061AF5-0364-45FD-A590-6EDACD2F3DC4}" type="presParOf" srcId="{12C76015-68D0-43F6-9C9F-A16A187820CB}" destId="{6665BA55-37DE-4449-85E5-011B16B2B753}" srcOrd="0" destOrd="0" presId="urn:microsoft.com/office/officeart/2008/layout/LinedList"/>
    <dgm:cxn modelId="{D79B81BC-D3CF-46B3-B08D-74DF7600457E}" type="presParOf" srcId="{12C76015-68D0-43F6-9C9F-A16A187820CB}" destId="{2EA8E6B5-7BF4-4D9B-83A4-9C66877AD690}" srcOrd="1" destOrd="0" presId="urn:microsoft.com/office/officeart/2008/layout/LinedList"/>
    <dgm:cxn modelId="{7D51FC43-805A-43DD-AC13-27C2EFB0ADB5}" type="presParOf" srcId="{F27EA8EB-FCC6-4F12-8A27-6B0E00546451}" destId="{3099B007-C121-4BEF-A9AC-ECF829B29827}" srcOrd="22" destOrd="0" presId="urn:microsoft.com/office/officeart/2008/layout/LinedList"/>
    <dgm:cxn modelId="{F2E418FC-60F4-4287-8D8B-598D7D85D16F}" type="presParOf" srcId="{F27EA8EB-FCC6-4F12-8A27-6B0E00546451}" destId="{4CB4246E-6282-4189-A068-7103FCA30A98}" srcOrd="23" destOrd="0" presId="urn:microsoft.com/office/officeart/2008/layout/LinedList"/>
    <dgm:cxn modelId="{5475AD2F-CABB-43C3-9071-D049FCF6F0D7}" type="presParOf" srcId="{4CB4246E-6282-4189-A068-7103FCA30A98}" destId="{EA7D2E9E-1A79-4D47-BFCB-37D86DAC0C14}" srcOrd="0" destOrd="0" presId="urn:microsoft.com/office/officeart/2008/layout/LinedList"/>
    <dgm:cxn modelId="{07CE7B8D-66C5-4908-8EEF-7A7BD57D459C}" type="presParOf" srcId="{4CB4246E-6282-4189-A068-7103FCA30A98}" destId="{C23E17BA-DA17-46C5-9DA8-41920DB9206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8B5666-19AD-4563-9CC9-78094E8D9683}" type="doc">
      <dgm:prSet loTypeId="urn:microsoft.com/office/officeart/2009/3/layout/PlusandMinus" loCatId="relationship" qsTypeId="urn:microsoft.com/office/officeart/2005/8/quickstyle/simple1" qsCatId="simple" csTypeId="urn:microsoft.com/office/officeart/2005/8/colors/colorful4" csCatId="colorful" phldr="1"/>
      <dgm:spPr/>
      <dgm:t>
        <a:bodyPr/>
        <a:lstStyle/>
        <a:p>
          <a:endParaRPr lang="en-IN"/>
        </a:p>
      </dgm:t>
    </dgm:pt>
    <dgm:pt modelId="{B4580AEB-A614-436E-9DA0-C0F7D7B47014}">
      <dgm:prSet phldrT="[Text]" custT="1"/>
      <dgm:spPr/>
      <dgm:t>
        <a:bodyPr/>
        <a:lstStyle/>
        <a:p>
          <a:r>
            <a:rPr lang="en-US" sz="2000" b="1" dirty="0">
              <a:solidFill>
                <a:srgbClr val="00B050"/>
              </a:solidFill>
            </a:rPr>
            <a:t>Do's</a:t>
          </a:r>
          <a:endParaRPr lang="en-IN" sz="2000" b="1" dirty="0">
            <a:solidFill>
              <a:srgbClr val="00B050"/>
            </a:solidFill>
          </a:endParaRPr>
        </a:p>
      </dgm:t>
    </dgm:pt>
    <dgm:pt modelId="{CCFBF457-D888-4F6E-8090-BB67FD905B7B}" type="parTrans" cxnId="{E86813C4-C65C-4E41-9323-618973C840E9}">
      <dgm:prSet/>
      <dgm:spPr/>
      <dgm:t>
        <a:bodyPr/>
        <a:lstStyle/>
        <a:p>
          <a:endParaRPr lang="en-IN" sz="2400"/>
        </a:p>
      </dgm:t>
    </dgm:pt>
    <dgm:pt modelId="{62D76403-A436-41CA-9AF2-6B453779E2B2}" type="sibTrans" cxnId="{E86813C4-C65C-4E41-9323-618973C840E9}">
      <dgm:prSet/>
      <dgm:spPr/>
      <dgm:t>
        <a:bodyPr/>
        <a:lstStyle/>
        <a:p>
          <a:endParaRPr lang="en-IN" sz="2400"/>
        </a:p>
      </dgm:t>
    </dgm:pt>
    <dgm:pt modelId="{8850A57F-9773-4FE2-BD8B-FE18E8A2FF98}">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Positive thinking and Self compassion</a:t>
          </a:r>
        </a:p>
      </dgm:t>
    </dgm:pt>
    <dgm:pt modelId="{4761F3A2-B977-41B2-A226-6C916F2DD2C4}" type="parTrans" cxnId="{CCA200A9-855E-4E21-B807-B4BB1C74B5C6}">
      <dgm:prSet/>
      <dgm:spPr/>
      <dgm:t>
        <a:bodyPr/>
        <a:lstStyle/>
        <a:p>
          <a:endParaRPr lang="en-IN" sz="2400"/>
        </a:p>
      </dgm:t>
    </dgm:pt>
    <dgm:pt modelId="{30FD93FD-A119-4EC4-8184-526E76E9EEFD}" type="sibTrans" cxnId="{CCA200A9-855E-4E21-B807-B4BB1C74B5C6}">
      <dgm:prSet/>
      <dgm:spPr/>
      <dgm:t>
        <a:bodyPr/>
        <a:lstStyle/>
        <a:p>
          <a:endParaRPr lang="en-IN" sz="2400"/>
        </a:p>
      </dgm:t>
    </dgm:pt>
    <dgm:pt modelId="{EB93144B-5EAB-4F42-8B94-6AEC18FE1CE9}">
      <dgm:prSet phldrT="[Text]" custT="1"/>
      <dgm:spPr/>
      <dgm:t>
        <a:bodyPr/>
        <a:lstStyle/>
        <a:p>
          <a:r>
            <a:rPr lang="en-US" sz="2000" b="1" dirty="0">
              <a:solidFill>
                <a:srgbClr val="C00000"/>
              </a:solidFill>
            </a:rPr>
            <a:t>Don'ts</a:t>
          </a:r>
        </a:p>
      </dgm:t>
    </dgm:pt>
    <dgm:pt modelId="{0B3E5279-4B63-4F38-BAD1-9037AAC7D769}" type="parTrans" cxnId="{BFF251C6-3552-494E-9991-BECA156A9074}">
      <dgm:prSet/>
      <dgm:spPr/>
      <dgm:t>
        <a:bodyPr/>
        <a:lstStyle/>
        <a:p>
          <a:endParaRPr lang="en-IN" sz="2400"/>
        </a:p>
      </dgm:t>
    </dgm:pt>
    <dgm:pt modelId="{7D1FB47A-42D2-4602-9806-CA2C28A2ED25}" type="sibTrans" cxnId="{BFF251C6-3552-494E-9991-BECA156A9074}">
      <dgm:prSet/>
      <dgm:spPr/>
      <dgm:t>
        <a:bodyPr/>
        <a:lstStyle/>
        <a:p>
          <a:endParaRPr lang="en-IN" sz="2400"/>
        </a:p>
      </dgm:t>
    </dgm:pt>
    <dgm:pt modelId="{B0D6D91C-F96B-46CA-A241-F4B064F58357}">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Ruminations</a:t>
          </a:r>
        </a:p>
      </dgm:t>
    </dgm:pt>
    <dgm:pt modelId="{A0F76028-94AA-4F9A-8070-EBB7825D099C}" type="parTrans" cxnId="{1C6094A6-53AD-43A3-AF80-FB46FA528F63}">
      <dgm:prSet/>
      <dgm:spPr/>
      <dgm:t>
        <a:bodyPr/>
        <a:lstStyle/>
        <a:p>
          <a:endParaRPr lang="en-IN" sz="2400"/>
        </a:p>
      </dgm:t>
    </dgm:pt>
    <dgm:pt modelId="{D41FE05A-247D-4A82-8051-4BFE4FA6294F}" type="sibTrans" cxnId="{1C6094A6-53AD-43A3-AF80-FB46FA528F63}">
      <dgm:prSet/>
      <dgm:spPr/>
      <dgm:t>
        <a:bodyPr/>
        <a:lstStyle/>
        <a:p>
          <a:endParaRPr lang="en-IN" sz="2400"/>
        </a:p>
      </dgm:t>
    </dgm:pt>
    <dgm:pt modelId="{C490CF17-3A44-45A2-9F20-8D303EB4212D}">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Routine, Balanced diet and Exercise</a:t>
          </a:r>
        </a:p>
      </dgm:t>
    </dgm:pt>
    <dgm:pt modelId="{6BD9A09D-3632-483C-A33C-BFA6A873A9A6}" type="parTrans" cxnId="{15981052-CD99-420F-B1B2-504B0AA1C264}">
      <dgm:prSet/>
      <dgm:spPr/>
      <dgm:t>
        <a:bodyPr/>
        <a:lstStyle/>
        <a:p>
          <a:endParaRPr lang="en-IN" sz="2400"/>
        </a:p>
      </dgm:t>
    </dgm:pt>
    <dgm:pt modelId="{8D4C05F6-51AF-4EB1-BE8D-58D8A9540E53}" type="sibTrans" cxnId="{15981052-CD99-420F-B1B2-504B0AA1C264}">
      <dgm:prSet/>
      <dgm:spPr/>
      <dgm:t>
        <a:bodyPr/>
        <a:lstStyle/>
        <a:p>
          <a:endParaRPr lang="en-IN" sz="2400"/>
        </a:p>
      </dgm:t>
    </dgm:pt>
    <dgm:pt modelId="{0C445512-6B52-44DC-ACC3-EEF73400FC80}">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Communication and Socialization</a:t>
          </a:r>
        </a:p>
      </dgm:t>
    </dgm:pt>
    <dgm:pt modelId="{A93A2C03-7813-4812-B310-93897DD4E136}" type="parTrans" cxnId="{BB9CB16C-08E8-48CF-B1AA-262E88CFB11F}">
      <dgm:prSet/>
      <dgm:spPr/>
      <dgm:t>
        <a:bodyPr/>
        <a:lstStyle/>
        <a:p>
          <a:endParaRPr lang="en-IN" sz="2400"/>
        </a:p>
      </dgm:t>
    </dgm:pt>
    <dgm:pt modelId="{4D7DCE35-6606-4B3D-BEEB-7356DBE4F525}" type="sibTrans" cxnId="{BB9CB16C-08E8-48CF-B1AA-262E88CFB11F}">
      <dgm:prSet/>
      <dgm:spPr/>
      <dgm:t>
        <a:bodyPr/>
        <a:lstStyle/>
        <a:p>
          <a:endParaRPr lang="en-IN" sz="2400"/>
        </a:p>
      </dgm:t>
    </dgm:pt>
    <dgm:pt modelId="{7D5649CC-CEF8-4DFB-BA34-C99C88FB4EC5}">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Xenophobia</a:t>
          </a:r>
        </a:p>
      </dgm:t>
    </dgm:pt>
    <dgm:pt modelId="{A7F7A2EB-4F63-44C4-9833-7D26635EA54D}" type="parTrans" cxnId="{C3AEA5CC-9164-4A44-B86B-49B2F3D20E4C}">
      <dgm:prSet/>
      <dgm:spPr/>
      <dgm:t>
        <a:bodyPr/>
        <a:lstStyle/>
        <a:p>
          <a:endParaRPr lang="en-IN" sz="2400"/>
        </a:p>
      </dgm:t>
    </dgm:pt>
    <dgm:pt modelId="{57D97FAE-219C-40CA-B233-A31D97D61AF9}" type="sibTrans" cxnId="{C3AEA5CC-9164-4A44-B86B-49B2F3D20E4C}">
      <dgm:prSet/>
      <dgm:spPr/>
      <dgm:t>
        <a:bodyPr/>
        <a:lstStyle/>
        <a:p>
          <a:endParaRPr lang="en-IN" sz="2400"/>
        </a:p>
      </dgm:t>
    </dgm:pt>
    <dgm:pt modelId="{F5C36656-AF22-4575-BFAE-8FCE9A383E92}">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Substance use</a:t>
          </a:r>
        </a:p>
      </dgm:t>
    </dgm:pt>
    <dgm:pt modelId="{B8464622-92B8-49BB-B21C-0BE038D0E276}" type="parTrans" cxnId="{281D913A-1485-4D80-9BEB-3B7D34D4CBDB}">
      <dgm:prSet/>
      <dgm:spPr/>
      <dgm:t>
        <a:bodyPr/>
        <a:lstStyle/>
        <a:p>
          <a:endParaRPr lang="en-IN" sz="2400"/>
        </a:p>
      </dgm:t>
    </dgm:pt>
    <dgm:pt modelId="{A0F2E110-146E-45C9-8A1F-0FD217670303}" type="sibTrans" cxnId="{281D913A-1485-4D80-9BEB-3B7D34D4CBDB}">
      <dgm:prSet/>
      <dgm:spPr/>
      <dgm:t>
        <a:bodyPr/>
        <a:lstStyle/>
        <a:p>
          <a:endParaRPr lang="en-IN" sz="2400"/>
        </a:p>
      </dgm:t>
    </dgm:pt>
    <dgm:pt modelId="{ABFAE427-A75C-4C57-A22B-64F748B14188}">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Excessive media consumption</a:t>
          </a:r>
        </a:p>
      </dgm:t>
    </dgm:pt>
    <dgm:pt modelId="{C21D5954-B463-4FB2-A0AC-52275A42889B}" type="parTrans" cxnId="{55A33BC4-492C-41AF-A4FC-A63431D3B2F7}">
      <dgm:prSet/>
      <dgm:spPr/>
      <dgm:t>
        <a:bodyPr/>
        <a:lstStyle/>
        <a:p>
          <a:endParaRPr lang="en-IN" sz="2400"/>
        </a:p>
      </dgm:t>
    </dgm:pt>
    <dgm:pt modelId="{3E3C9D57-6F5D-4E17-9FF6-113CC4B6829A}" type="sibTrans" cxnId="{55A33BC4-492C-41AF-A4FC-A63431D3B2F7}">
      <dgm:prSet/>
      <dgm:spPr/>
      <dgm:t>
        <a:bodyPr/>
        <a:lstStyle/>
        <a:p>
          <a:endParaRPr lang="en-IN" sz="2400"/>
        </a:p>
      </dgm:t>
    </dgm:pt>
    <dgm:pt modelId="{BDD57ADB-8E6A-4517-BF33-6A7F715C56A7}">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Believing and spreading fake news</a:t>
          </a:r>
        </a:p>
        <a:p>
          <a:endParaRPr lang="en-US" sz="1600" dirty="0">
            <a:solidFill>
              <a:schemeClr val="tx2">
                <a:lumMod val="25000"/>
              </a:schemeClr>
            </a:solidFill>
          </a:endParaRPr>
        </a:p>
      </dgm:t>
    </dgm:pt>
    <dgm:pt modelId="{A34DD11E-56AD-4615-9628-C15022CFDB34}" type="parTrans" cxnId="{99E32C9C-9361-4122-B5F2-B7383CF8CEE4}">
      <dgm:prSet/>
      <dgm:spPr/>
      <dgm:t>
        <a:bodyPr/>
        <a:lstStyle/>
        <a:p>
          <a:endParaRPr lang="en-IN" sz="2400"/>
        </a:p>
      </dgm:t>
    </dgm:pt>
    <dgm:pt modelId="{04F10004-3CDA-4848-B997-D20CA2715568}" type="sibTrans" cxnId="{99E32C9C-9361-4122-B5F2-B7383CF8CEE4}">
      <dgm:prSet/>
      <dgm:spPr/>
      <dgm:t>
        <a:bodyPr/>
        <a:lstStyle/>
        <a:p>
          <a:endParaRPr lang="en-IN" sz="2400"/>
        </a:p>
      </dgm:t>
    </dgm:pt>
    <dgm:pt modelId="{0BDF5E43-336B-40DA-A8A6-BA7D7BA492DC}">
      <dgm:prSe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Stay updated with latest scientific information</a:t>
          </a:r>
        </a:p>
      </dgm:t>
    </dgm:pt>
    <dgm:pt modelId="{0477E617-1A4A-4CA5-AFF7-B81D6536DDBA}" type="parTrans" cxnId="{AB71ED2B-790F-4C1B-AD3C-78B2B06247AA}">
      <dgm:prSet/>
      <dgm:spPr/>
      <dgm:t>
        <a:bodyPr/>
        <a:lstStyle/>
        <a:p>
          <a:endParaRPr lang="en-US" sz="2400"/>
        </a:p>
      </dgm:t>
    </dgm:pt>
    <dgm:pt modelId="{5F3204F0-6C5A-4DDC-BD78-A4A200F0C27E}" type="sibTrans" cxnId="{AB71ED2B-790F-4C1B-AD3C-78B2B06247AA}">
      <dgm:prSet/>
      <dgm:spPr/>
      <dgm:t>
        <a:bodyPr/>
        <a:lstStyle/>
        <a:p>
          <a:endParaRPr lang="en-US" sz="2400"/>
        </a:p>
      </dgm:t>
    </dgm:pt>
    <dgm:pt modelId="{68EF9C60-519D-48D6-A2B9-6FDDF0D1DD9A}">
      <dgm:prSe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Appreciate the ‘honour’ and ‘noble calling’ of our profession</a:t>
          </a:r>
        </a:p>
      </dgm:t>
    </dgm:pt>
    <dgm:pt modelId="{676EF0A9-1517-4604-B2DD-ABE280C61638}" type="parTrans" cxnId="{0A5F4FB0-C24B-403D-8AB8-3DA37B24E668}">
      <dgm:prSet/>
      <dgm:spPr/>
      <dgm:t>
        <a:bodyPr/>
        <a:lstStyle/>
        <a:p>
          <a:endParaRPr lang="en-US" sz="2400"/>
        </a:p>
      </dgm:t>
    </dgm:pt>
    <dgm:pt modelId="{E334C0F9-6211-43E8-9120-2D9B47B3B1AB}" type="sibTrans" cxnId="{0A5F4FB0-C24B-403D-8AB8-3DA37B24E668}">
      <dgm:prSet/>
      <dgm:spPr/>
      <dgm:t>
        <a:bodyPr/>
        <a:lstStyle/>
        <a:p>
          <a:endParaRPr lang="en-US" sz="2400"/>
        </a:p>
      </dgm:t>
    </dgm:pt>
    <dgm:pt modelId="{8187BF8E-C48B-40C1-BB9B-845E7B1C0A72}">
      <dgm:prSet phldrT="[Tex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Meet your basic needs</a:t>
          </a:r>
        </a:p>
      </dgm:t>
    </dgm:pt>
    <dgm:pt modelId="{D215F9B5-BE3B-4792-BDED-4EEECF605D7A}" type="parTrans" cxnId="{EB240411-D547-4255-930A-0C659EC10C7B}">
      <dgm:prSet/>
      <dgm:spPr/>
      <dgm:t>
        <a:bodyPr/>
        <a:lstStyle/>
        <a:p>
          <a:endParaRPr lang="en-US" sz="2400"/>
        </a:p>
      </dgm:t>
    </dgm:pt>
    <dgm:pt modelId="{C500C86C-BE4C-4EB8-A535-6EC13759C34F}" type="sibTrans" cxnId="{EB240411-D547-4255-930A-0C659EC10C7B}">
      <dgm:prSet/>
      <dgm:spPr/>
      <dgm:t>
        <a:bodyPr/>
        <a:lstStyle/>
        <a:p>
          <a:endParaRPr lang="en-US" sz="2400"/>
        </a:p>
      </dgm:t>
    </dgm:pt>
    <dgm:pt modelId="{F8F319F7-7C0A-4D87-9419-6E76831605D5}">
      <dgm:prSet custT="1"/>
      <dgm:spPr/>
      <dgm:t>
        <a:bodyPr/>
        <a:lstStyle/>
        <a:p>
          <a:r>
            <a:rPr lang="en-US" sz="1600" b="0" i="1" dirty="0">
              <a:solidFill>
                <a:schemeClr val="tx2">
                  <a:lumMod val="25000"/>
                </a:schemeClr>
              </a:solidFill>
              <a:effectLst>
                <a:outerShdw blurRad="38100" dist="38100" dir="2700000" algn="tl">
                  <a:srgbClr val="000000">
                    <a:alpha val="43137"/>
                  </a:srgbClr>
                </a:outerShdw>
              </a:effectLst>
            </a:rPr>
            <a:t>Professional help, if needed</a:t>
          </a:r>
        </a:p>
      </dgm:t>
    </dgm:pt>
    <dgm:pt modelId="{599486B0-B8BE-45CD-9AB7-59850A93FCC6}" type="parTrans" cxnId="{2DDEF846-8FE5-44CB-BA10-E07D80F49876}">
      <dgm:prSet/>
      <dgm:spPr/>
      <dgm:t>
        <a:bodyPr/>
        <a:lstStyle/>
        <a:p>
          <a:endParaRPr lang="en-US"/>
        </a:p>
      </dgm:t>
    </dgm:pt>
    <dgm:pt modelId="{43F2C375-CCD9-451F-B22E-43CB1C7D1B7F}" type="sibTrans" cxnId="{2DDEF846-8FE5-44CB-BA10-E07D80F49876}">
      <dgm:prSet/>
      <dgm:spPr/>
      <dgm:t>
        <a:bodyPr/>
        <a:lstStyle/>
        <a:p>
          <a:endParaRPr lang="en-US"/>
        </a:p>
      </dgm:t>
    </dgm:pt>
    <dgm:pt modelId="{CC6B7417-248D-41C9-BE56-CE12AB5F10B4}" type="pres">
      <dgm:prSet presAssocID="{9C8B5666-19AD-4563-9CC9-78094E8D9683}" presName="Name0" presStyleCnt="0">
        <dgm:presLayoutVars>
          <dgm:chMax val="2"/>
          <dgm:chPref val="2"/>
          <dgm:dir/>
          <dgm:animOne/>
          <dgm:resizeHandles val="exact"/>
        </dgm:presLayoutVars>
      </dgm:prSet>
      <dgm:spPr/>
    </dgm:pt>
    <dgm:pt modelId="{17F35229-2CEE-42CB-8E74-B7A93D1A5158}" type="pres">
      <dgm:prSet presAssocID="{9C8B5666-19AD-4563-9CC9-78094E8D9683}" presName="Background" presStyleLbl="bgImgPlace1" presStyleIdx="0" presStyleCnt="1" custScaleY="118780" custLinFactNeighborX="48" custLinFactNeighborY="-5629"/>
      <dgm:spPr/>
    </dgm:pt>
    <dgm:pt modelId="{24264E43-1D71-499F-80DF-5D7C1B0CB107}" type="pres">
      <dgm:prSet presAssocID="{9C8B5666-19AD-4563-9CC9-78094E8D9683}" presName="ParentText1" presStyleLbl="revTx" presStyleIdx="0" presStyleCnt="2">
        <dgm:presLayoutVars>
          <dgm:chMax val="0"/>
          <dgm:chPref val="0"/>
          <dgm:bulletEnabled val="1"/>
        </dgm:presLayoutVars>
      </dgm:prSet>
      <dgm:spPr/>
    </dgm:pt>
    <dgm:pt modelId="{E78740AB-E8DA-43C7-A127-E75FDD9660DA}" type="pres">
      <dgm:prSet presAssocID="{9C8B5666-19AD-4563-9CC9-78094E8D9683}" presName="ParentText2" presStyleLbl="revTx" presStyleIdx="1" presStyleCnt="2">
        <dgm:presLayoutVars>
          <dgm:chMax val="0"/>
          <dgm:chPref val="0"/>
          <dgm:bulletEnabled val="1"/>
        </dgm:presLayoutVars>
      </dgm:prSet>
      <dgm:spPr/>
    </dgm:pt>
    <dgm:pt modelId="{95D14040-2A72-47EE-8FFA-E7FF48F6D74B}" type="pres">
      <dgm:prSet presAssocID="{9C8B5666-19AD-4563-9CC9-78094E8D9683}" presName="Plus" presStyleLbl="alignNode1" presStyleIdx="0" presStyleCnt="2"/>
      <dgm:spPr/>
    </dgm:pt>
    <dgm:pt modelId="{BA121D65-F313-4152-9832-591872498528}" type="pres">
      <dgm:prSet presAssocID="{9C8B5666-19AD-4563-9CC9-78094E8D9683}" presName="Minus" presStyleLbl="alignNode1" presStyleIdx="1" presStyleCnt="2"/>
      <dgm:spPr/>
    </dgm:pt>
    <dgm:pt modelId="{9CDF900E-1A58-46B2-8C4C-0139A4A7A0AF}" type="pres">
      <dgm:prSet presAssocID="{9C8B5666-19AD-4563-9CC9-78094E8D9683}" presName="Divider" presStyleLbl="parChTrans1D1" presStyleIdx="0" presStyleCnt="1"/>
      <dgm:spPr/>
    </dgm:pt>
  </dgm:ptLst>
  <dgm:cxnLst>
    <dgm:cxn modelId="{EB240411-D547-4255-930A-0C659EC10C7B}" srcId="{B4580AEB-A614-436E-9DA0-C0F7D7B47014}" destId="{8187BF8E-C48B-40C1-BB9B-845E7B1C0A72}" srcOrd="0" destOrd="0" parTransId="{D215F9B5-BE3B-4792-BDED-4EEECF605D7A}" sibTransId="{C500C86C-BE4C-4EB8-A535-6EC13759C34F}"/>
    <dgm:cxn modelId="{FF4E911F-3583-4563-B97A-33D31AFFA258}" type="presOf" srcId="{F8F319F7-7C0A-4D87-9419-6E76831605D5}" destId="{24264E43-1D71-499F-80DF-5D7C1B0CB107}" srcOrd="0" destOrd="7" presId="urn:microsoft.com/office/officeart/2009/3/layout/PlusandMinus"/>
    <dgm:cxn modelId="{5953E72A-E942-44D1-B3FF-29003166A0F7}" type="presOf" srcId="{68EF9C60-519D-48D6-A2B9-6FDDF0D1DD9A}" destId="{24264E43-1D71-499F-80DF-5D7C1B0CB107}" srcOrd="0" destOrd="6" presId="urn:microsoft.com/office/officeart/2009/3/layout/PlusandMinus"/>
    <dgm:cxn modelId="{AB71ED2B-790F-4C1B-AD3C-78B2B06247AA}" srcId="{B4580AEB-A614-436E-9DA0-C0F7D7B47014}" destId="{0BDF5E43-336B-40DA-A8A6-BA7D7BA492DC}" srcOrd="4" destOrd="0" parTransId="{0477E617-1A4A-4CA5-AFF7-B81D6536DDBA}" sibTransId="{5F3204F0-6C5A-4DDC-BD78-A4A200F0C27E}"/>
    <dgm:cxn modelId="{95BA3C32-A777-43C2-AC57-63A2914AB7A0}" type="presOf" srcId="{B4580AEB-A614-436E-9DA0-C0F7D7B47014}" destId="{24264E43-1D71-499F-80DF-5D7C1B0CB107}" srcOrd="0" destOrd="0" presId="urn:microsoft.com/office/officeart/2009/3/layout/PlusandMinus"/>
    <dgm:cxn modelId="{0899CF32-A91B-4C85-8AEC-01F3A3AB78B8}" type="presOf" srcId="{EB93144B-5EAB-4F42-8B94-6AEC18FE1CE9}" destId="{E78740AB-E8DA-43C7-A127-E75FDD9660DA}" srcOrd="0" destOrd="0" presId="urn:microsoft.com/office/officeart/2009/3/layout/PlusandMinus"/>
    <dgm:cxn modelId="{281D913A-1485-4D80-9BEB-3B7D34D4CBDB}" srcId="{EB93144B-5EAB-4F42-8B94-6AEC18FE1CE9}" destId="{F5C36656-AF22-4575-BFAE-8FCE9A383E92}" srcOrd="1" destOrd="0" parTransId="{B8464622-92B8-49BB-B21C-0BE038D0E276}" sibTransId="{A0F2E110-146E-45C9-8A1F-0FD217670303}"/>
    <dgm:cxn modelId="{D9747E3E-E482-40D5-A0F9-F479AB97B4F5}" type="presOf" srcId="{0BDF5E43-336B-40DA-A8A6-BA7D7BA492DC}" destId="{24264E43-1D71-499F-80DF-5D7C1B0CB107}" srcOrd="0" destOrd="5" presId="urn:microsoft.com/office/officeart/2009/3/layout/PlusandMinus"/>
    <dgm:cxn modelId="{9043EE5B-17A5-4B05-8B0D-19031484548F}" type="presOf" srcId="{9C8B5666-19AD-4563-9CC9-78094E8D9683}" destId="{CC6B7417-248D-41C9-BE56-CE12AB5F10B4}" srcOrd="0" destOrd="0" presId="urn:microsoft.com/office/officeart/2009/3/layout/PlusandMinus"/>
    <dgm:cxn modelId="{2DDEF846-8FE5-44CB-BA10-E07D80F49876}" srcId="{B4580AEB-A614-436E-9DA0-C0F7D7B47014}" destId="{F8F319F7-7C0A-4D87-9419-6E76831605D5}" srcOrd="6" destOrd="0" parTransId="{599486B0-B8BE-45CD-9AB7-59850A93FCC6}" sibTransId="{43F2C375-CCD9-451F-B22E-43CB1C7D1B7F}"/>
    <dgm:cxn modelId="{BB9CB16C-08E8-48CF-B1AA-262E88CFB11F}" srcId="{B4580AEB-A614-436E-9DA0-C0F7D7B47014}" destId="{0C445512-6B52-44DC-ACC3-EEF73400FC80}" srcOrd="3" destOrd="0" parTransId="{A93A2C03-7813-4812-B310-93897DD4E136}" sibTransId="{4D7DCE35-6606-4B3D-BEEB-7356DBE4F525}"/>
    <dgm:cxn modelId="{15981052-CD99-420F-B1B2-504B0AA1C264}" srcId="{B4580AEB-A614-436E-9DA0-C0F7D7B47014}" destId="{C490CF17-3A44-45A2-9F20-8D303EB4212D}" srcOrd="2" destOrd="0" parTransId="{6BD9A09D-3632-483C-A33C-BFA6A873A9A6}" sibTransId="{8D4C05F6-51AF-4EB1-BE8D-58D8A9540E53}"/>
    <dgm:cxn modelId="{0FACE272-3754-479E-A846-74ED1461217B}" type="presOf" srcId="{F5C36656-AF22-4575-BFAE-8FCE9A383E92}" destId="{E78740AB-E8DA-43C7-A127-E75FDD9660DA}" srcOrd="0" destOrd="2" presId="urn:microsoft.com/office/officeart/2009/3/layout/PlusandMinus"/>
    <dgm:cxn modelId="{E3326B7D-7C26-4FDD-A712-B46439D19764}" type="presOf" srcId="{B0D6D91C-F96B-46CA-A241-F4B064F58357}" destId="{E78740AB-E8DA-43C7-A127-E75FDD9660DA}" srcOrd="0" destOrd="1" presId="urn:microsoft.com/office/officeart/2009/3/layout/PlusandMinus"/>
    <dgm:cxn modelId="{99E32C9C-9361-4122-B5F2-B7383CF8CEE4}" srcId="{EB93144B-5EAB-4F42-8B94-6AEC18FE1CE9}" destId="{BDD57ADB-8E6A-4517-BF33-6A7F715C56A7}" srcOrd="4" destOrd="0" parTransId="{A34DD11E-56AD-4615-9628-C15022CFDB34}" sibTransId="{04F10004-3CDA-4848-B997-D20CA2715568}"/>
    <dgm:cxn modelId="{BBCB4AA4-77A6-4918-A5CA-E67915242CD3}" type="presOf" srcId="{BDD57ADB-8E6A-4517-BF33-6A7F715C56A7}" destId="{E78740AB-E8DA-43C7-A127-E75FDD9660DA}" srcOrd="0" destOrd="5" presId="urn:microsoft.com/office/officeart/2009/3/layout/PlusandMinus"/>
    <dgm:cxn modelId="{1C6094A6-53AD-43A3-AF80-FB46FA528F63}" srcId="{EB93144B-5EAB-4F42-8B94-6AEC18FE1CE9}" destId="{B0D6D91C-F96B-46CA-A241-F4B064F58357}" srcOrd="0" destOrd="0" parTransId="{A0F76028-94AA-4F9A-8070-EBB7825D099C}" sibTransId="{D41FE05A-247D-4A82-8051-4BFE4FA6294F}"/>
    <dgm:cxn modelId="{CCA200A9-855E-4E21-B807-B4BB1C74B5C6}" srcId="{B4580AEB-A614-436E-9DA0-C0F7D7B47014}" destId="{8850A57F-9773-4FE2-BD8B-FE18E8A2FF98}" srcOrd="1" destOrd="0" parTransId="{4761F3A2-B977-41B2-A226-6C916F2DD2C4}" sibTransId="{30FD93FD-A119-4EC4-8184-526E76E9EEFD}"/>
    <dgm:cxn modelId="{D7FF68A9-4EF1-4F80-9F0E-64BA6029D7CF}" type="presOf" srcId="{C490CF17-3A44-45A2-9F20-8D303EB4212D}" destId="{24264E43-1D71-499F-80DF-5D7C1B0CB107}" srcOrd="0" destOrd="3" presId="urn:microsoft.com/office/officeart/2009/3/layout/PlusandMinus"/>
    <dgm:cxn modelId="{0A5F4FB0-C24B-403D-8AB8-3DA37B24E668}" srcId="{B4580AEB-A614-436E-9DA0-C0F7D7B47014}" destId="{68EF9C60-519D-48D6-A2B9-6FDDF0D1DD9A}" srcOrd="5" destOrd="0" parTransId="{676EF0A9-1517-4604-B2DD-ABE280C61638}" sibTransId="{E334C0F9-6211-43E8-9120-2D9B47B3B1AB}"/>
    <dgm:cxn modelId="{FB725EB8-0521-475B-8BB4-EAA74E6C496F}" type="presOf" srcId="{8850A57F-9773-4FE2-BD8B-FE18E8A2FF98}" destId="{24264E43-1D71-499F-80DF-5D7C1B0CB107}" srcOrd="0" destOrd="2" presId="urn:microsoft.com/office/officeart/2009/3/layout/PlusandMinus"/>
    <dgm:cxn modelId="{E86813C4-C65C-4E41-9323-618973C840E9}" srcId="{9C8B5666-19AD-4563-9CC9-78094E8D9683}" destId="{B4580AEB-A614-436E-9DA0-C0F7D7B47014}" srcOrd="0" destOrd="0" parTransId="{CCFBF457-D888-4F6E-8090-BB67FD905B7B}" sibTransId="{62D76403-A436-41CA-9AF2-6B453779E2B2}"/>
    <dgm:cxn modelId="{55A33BC4-492C-41AF-A4FC-A63431D3B2F7}" srcId="{EB93144B-5EAB-4F42-8B94-6AEC18FE1CE9}" destId="{ABFAE427-A75C-4C57-A22B-64F748B14188}" srcOrd="3" destOrd="0" parTransId="{C21D5954-B463-4FB2-A0AC-52275A42889B}" sibTransId="{3E3C9D57-6F5D-4E17-9FF6-113CC4B6829A}"/>
    <dgm:cxn modelId="{332DF4C5-3BA2-4300-9D2A-5CB4BC73D9F6}" type="presOf" srcId="{ABFAE427-A75C-4C57-A22B-64F748B14188}" destId="{E78740AB-E8DA-43C7-A127-E75FDD9660DA}" srcOrd="0" destOrd="4" presId="urn:microsoft.com/office/officeart/2009/3/layout/PlusandMinus"/>
    <dgm:cxn modelId="{BFF251C6-3552-494E-9991-BECA156A9074}" srcId="{9C8B5666-19AD-4563-9CC9-78094E8D9683}" destId="{EB93144B-5EAB-4F42-8B94-6AEC18FE1CE9}" srcOrd="1" destOrd="0" parTransId="{0B3E5279-4B63-4F38-BAD1-9037AAC7D769}" sibTransId="{7D1FB47A-42D2-4602-9806-CA2C28A2ED25}"/>
    <dgm:cxn modelId="{F3047FC7-0961-4BF7-B67E-49AE71F75F1F}" type="presOf" srcId="{7D5649CC-CEF8-4DFB-BA34-C99C88FB4EC5}" destId="{E78740AB-E8DA-43C7-A127-E75FDD9660DA}" srcOrd="0" destOrd="3" presId="urn:microsoft.com/office/officeart/2009/3/layout/PlusandMinus"/>
    <dgm:cxn modelId="{C3AEA5CC-9164-4A44-B86B-49B2F3D20E4C}" srcId="{EB93144B-5EAB-4F42-8B94-6AEC18FE1CE9}" destId="{7D5649CC-CEF8-4DFB-BA34-C99C88FB4EC5}" srcOrd="2" destOrd="0" parTransId="{A7F7A2EB-4F63-44C4-9833-7D26635EA54D}" sibTransId="{57D97FAE-219C-40CA-B233-A31D97D61AF9}"/>
    <dgm:cxn modelId="{FCC53CDA-63AD-44C1-87FB-02EBD380C2D9}" type="presOf" srcId="{0C445512-6B52-44DC-ACC3-EEF73400FC80}" destId="{24264E43-1D71-499F-80DF-5D7C1B0CB107}" srcOrd="0" destOrd="4" presId="urn:microsoft.com/office/officeart/2009/3/layout/PlusandMinus"/>
    <dgm:cxn modelId="{5A3008E2-AFEB-431F-9134-9DC97F54A38A}" type="presOf" srcId="{8187BF8E-C48B-40C1-BB9B-845E7B1C0A72}" destId="{24264E43-1D71-499F-80DF-5D7C1B0CB107}" srcOrd="0" destOrd="1" presId="urn:microsoft.com/office/officeart/2009/3/layout/PlusandMinus"/>
    <dgm:cxn modelId="{908496DF-6E1F-4C7D-99C1-5EA540FA02AD}" type="presParOf" srcId="{CC6B7417-248D-41C9-BE56-CE12AB5F10B4}" destId="{17F35229-2CEE-42CB-8E74-B7A93D1A5158}" srcOrd="0" destOrd="0" presId="urn:microsoft.com/office/officeart/2009/3/layout/PlusandMinus"/>
    <dgm:cxn modelId="{5D6C0627-8C04-42DD-A7CD-5572BFAE4D26}" type="presParOf" srcId="{CC6B7417-248D-41C9-BE56-CE12AB5F10B4}" destId="{24264E43-1D71-499F-80DF-5D7C1B0CB107}" srcOrd="1" destOrd="0" presId="urn:microsoft.com/office/officeart/2009/3/layout/PlusandMinus"/>
    <dgm:cxn modelId="{8C58E6BB-DE45-468B-8A82-6DB67FBCAE9D}" type="presParOf" srcId="{CC6B7417-248D-41C9-BE56-CE12AB5F10B4}" destId="{E78740AB-E8DA-43C7-A127-E75FDD9660DA}" srcOrd="2" destOrd="0" presId="urn:microsoft.com/office/officeart/2009/3/layout/PlusandMinus"/>
    <dgm:cxn modelId="{F83FF622-81AF-42E3-A609-D584DB5C5417}" type="presParOf" srcId="{CC6B7417-248D-41C9-BE56-CE12AB5F10B4}" destId="{95D14040-2A72-47EE-8FFA-E7FF48F6D74B}" srcOrd="3" destOrd="0" presId="urn:microsoft.com/office/officeart/2009/3/layout/PlusandMinus"/>
    <dgm:cxn modelId="{7217A6D4-495D-4280-9D67-6891A7E4CE50}" type="presParOf" srcId="{CC6B7417-248D-41C9-BE56-CE12AB5F10B4}" destId="{BA121D65-F313-4152-9832-591872498528}" srcOrd="4" destOrd="0" presId="urn:microsoft.com/office/officeart/2009/3/layout/PlusandMinus"/>
    <dgm:cxn modelId="{5CE56B5C-125B-462B-B815-F16CEDB3BF4F}" type="presParOf" srcId="{CC6B7417-248D-41C9-BE56-CE12AB5F10B4}" destId="{9CDF900E-1A58-46B2-8C4C-0139A4A7A0AF}" srcOrd="5" destOrd="0" presId="urn:microsoft.com/office/officeart/2009/3/layout/PlusandMinu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8F8380-C816-4D0E-A8E4-F476BCFA210D}">
      <dsp:nvSpPr>
        <dsp:cNvPr id="0" name=""/>
        <dsp:cNvSpPr/>
      </dsp:nvSpPr>
      <dsp:spPr>
        <a:xfrm>
          <a:off x="0" y="139656"/>
          <a:ext cx="3558886" cy="329515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first level of the stress process suggests that there are </a:t>
          </a:r>
          <a:r>
            <a:rPr lang="en-US" sz="1800" b="1" u="sng" kern="1200" dirty="0">
              <a:solidFill>
                <a:schemeClr val="tx1"/>
              </a:solidFill>
            </a:rPr>
            <a:t>STRESSORS</a:t>
          </a:r>
          <a:r>
            <a:rPr lang="en-US" sz="1800" kern="1200" dirty="0"/>
            <a:t>, which come from external sources. </a:t>
          </a:r>
        </a:p>
        <a:p>
          <a:pPr marL="0" lvl="0" indent="0" algn="ctr" defTabSz="800100">
            <a:lnSpc>
              <a:spcPct val="90000"/>
            </a:lnSpc>
            <a:spcBef>
              <a:spcPct val="0"/>
            </a:spcBef>
            <a:spcAft>
              <a:spcPct val="35000"/>
            </a:spcAft>
            <a:buNone/>
          </a:pPr>
          <a:r>
            <a:rPr lang="en-US" sz="1800" kern="1200" dirty="0"/>
            <a:t>These include specific occupational stressors, everyday ‘hassles’ or ‘uplifts’, which can be cumulative and the stress associated with major life events.</a:t>
          </a:r>
        </a:p>
      </dsp:txBody>
      <dsp:txXfrm>
        <a:off x="0" y="139656"/>
        <a:ext cx="3558886" cy="3295158"/>
      </dsp:txXfrm>
    </dsp:sp>
    <dsp:sp modelId="{AC1745BB-5126-4BBA-B20D-A7C1218573DE}">
      <dsp:nvSpPr>
        <dsp:cNvPr id="0" name=""/>
        <dsp:cNvSpPr/>
      </dsp:nvSpPr>
      <dsp:spPr>
        <a:xfrm>
          <a:off x="3914775" y="139656"/>
          <a:ext cx="3558886" cy="329515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second level of the stress process are the ‘</a:t>
          </a:r>
          <a:r>
            <a:rPr lang="en-US" sz="1800" b="1" u="sng" kern="1200" dirty="0">
              <a:solidFill>
                <a:schemeClr val="tx1"/>
              </a:solidFill>
            </a:rPr>
            <a:t>MODERATORS</a:t>
          </a:r>
          <a:r>
            <a:rPr lang="en-US" sz="1800" kern="1200" dirty="0">
              <a:solidFill>
                <a:schemeClr val="tx1"/>
              </a:solidFill>
            </a:rPr>
            <a:t>’. </a:t>
          </a:r>
        </a:p>
        <a:p>
          <a:pPr marL="0" lvl="0" indent="0" algn="ctr" defTabSz="800100">
            <a:lnSpc>
              <a:spcPct val="90000"/>
            </a:lnSpc>
            <a:spcBef>
              <a:spcPct val="0"/>
            </a:spcBef>
            <a:spcAft>
              <a:spcPct val="35000"/>
            </a:spcAft>
            <a:buNone/>
          </a:pPr>
          <a:r>
            <a:rPr lang="en-US" sz="1800" kern="1200" dirty="0"/>
            <a:t>Carson and </a:t>
          </a:r>
          <a:r>
            <a:rPr lang="en-US" sz="1800" kern="1200" dirty="0" err="1"/>
            <a:t>Kuipers</a:t>
          </a:r>
          <a:r>
            <a:rPr lang="en-US" sz="1800" kern="1200" dirty="0"/>
            <a:t> (1998) identified several factors, which can buffer against the negative effects of stress on individuals. </a:t>
          </a:r>
        </a:p>
        <a:p>
          <a:pPr marL="0" lvl="0" indent="0" algn="ctr" defTabSz="800100">
            <a:lnSpc>
              <a:spcPct val="90000"/>
            </a:lnSpc>
            <a:spcBef>
              <a:spcPct val="0"/>
            </a:spcBef>
            <a:spcAft>
              <a:spcPct val="35000"/>
            </a:spcAft>
            <a:buNone/>
          </a:pPr>
          <a:r>
            <a:rPr lang="en-US" sz="1800" kern="1200" dirty="0"/>
            <a:t>These are high levels of self-esteem, good social support networks, hardiness and good coping skills, mastery and personal control, emotional stability and good physiological release mechanisms.</a:t>
          </a:r>
        </a:p>
      </dsp:txBody>
      <dsp:txXfrm>
        <a:off x="3914775" y="139656"/>
        <a:ext cx="3558886" cy="3295158"/>
      </dsp:txXfrm>
    </dsp:sp>
    <dsp:sp modelId="{31E2DD99-A09A-4195-850E-B8127C9FAD69}">
      <dsp:nvSpPr>
        <dsp:cNvPr id="0" name=""/>
        <dsp:cNvSpPr/>
      </dsp:nvSpPr>
      <dsp:spPr>
        <a:xfrm>
          <a:off x="7829550" y="139656"/>
          <a:ext cx="3558886" cy="329515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final level of the stress model is the </a:t>
          </a:r>
          <a:r>
            <a:rPr lang="en-US" sz="1800" b="1" u="sng" kern="1200" dirty="0">
              <a:solidFill>
                <a:schemeClr val="tx1"/>
              </a:solidFill>
            </a:rPr>
            <a:t>STRESS OUTCOMES</a:t>
          </a:r>
          <a:r>
            <a:rPr lang="en-US" sz="1800" kern="1200" dirty="0">
              <a:solidFill>
                <a:schemeClr val="tx1"/>
              </a:solidFill>
            </a:rPr>
            <a:t>. </a:t>
          </a:r>
        </a:p>
        <a:p>
          <a:pPr marL="0" lvl="0" indent="0" algn="ctr" defTabSz="800100">
            <a:lnSpc>
              <a:spcPct val="90000"/>
            </a:lnSpc>
            <a:spcBef>
              <a:spcPct val="0"/>
            </a:spcBef>
            <a:spcAft>
              <a:spcPct val="35000"/>
            </a:spcAft>
            <a:buNone/>
          </a:pPr>
          <a:r>
            <a:rPr lang="en-US" sz="1800" kern="1200" dirty="0"/>
            <a:t>Outcomes of stress can be both positive and negative. </a:t>
          </a:r>
        </a:p>
        <a:p>
          <a:pPr marL="0" lvl="0" indent="0" algn="ctr" defTabSz="800100">
            <a:lnSpc>
              <a:spcPct val="90000"/>
            </a:lnSpc>
            <a:spcBef>
              <a:spcPct val="0"/>
            </a:spcBef>
            <a:spcAft>
              <a:spcPct val="35000"/>
            </a:spcAft>
            <a:buNone/>
          </a:pPr>
          <a:r>
            <a:rPr lang="en-US" sz="1800" kern="1200" dirty="0"/>
            <a:t>Positive outcomes include mental and physical well being and high levels of job satisfaction. </a:t>
          </a:r>
        </a:p>
        <a:p>
          <a:pPr marL="0" lvl="0" indent="0" algn="ctr" defTabSz="800100">
            <a:lnSpc>
              <a:spcPct val="90000"/>
            </a:lnSpc>
            <a:spcBef>
              <a:spcPct val="0"/>
            </a:spcBef>
            <a:spcAft>
              <a:spcPct val="35000"/>
            </a:spcAft>
            <a:buNone/>
          </a:pPr>
          <a:r>
            <a:rPr lang="en-US" sz="1800" kern="1200" dirty="0"/>
            <a:t>Negative outcomes include ill health, burnout and low job satisfaction</a:t>
          </a:r>
        </a:p>
      </dsp:txBody>
      <dsp:txXfrm>
        <a:off x="7829550" y="139656"/>
        <a:ext cx="3558886" cy="3295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B142B-BD1F-464D-9CDA-BEBB213810FA}">
      <dsp:nvSpPr>
        <dsp:cNvPr id="0" name=""/>
        <dsp:cNvSpPr/>
      </dsp:nvSpPr>
      <dsp:spPr>
        <a:xfrm>
          <a:off x="4387" y="1480"/>
          <a:ext cx="10922462" cy="5059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STRESS</a:t>
          </a:r>
        </a:p>
      </dsp:txBody>
      <dsp:txXfrm>
        <a:off x="19206" y="16299"/>
        <a:ext cx="10892824" cy="476315"/>
      </dsp:txXfrm>
    </dsp:sp>
    <dsp:sp modelId="{500DAF87-E10A-4A72-8501-66B57D378C18}">
      <dsp:nvSpPr>
        <dsp:cNvPr id="0" name=""/>
        <dsp:cNvSpPr/>
      </dsp:nvSpPr>
      <dsp:spPr>
        <a:xfrm>
          <a:off x="15048" y="525688"/>
          <a:ext cx="2042942" cy="4292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Behavioral</a:t>
          </a:r>
        </a:p>
      </dsp:txBody>
      <dsp:txXfrm>
        <a:off x="27621" y="538261"/>
        <a:ext cx="2017796" cy="404116"/>
      </dsp:txXfrm>
    </dsp:sp>
    <dsp:sp modelId="{A8B0E16E-F17F-47AE-B19B-A3427F17E9C1}">
      <dsp:nvSpPr>
        <dsp:cNvPr id="0" name=""/>
        <dsp:cNvSpPr/>
      </dsp:nvSpPr>
      <dsp:spPr>
        <a:xfrm>
          <a:off x="21019" y="1137483"/>
          <a:ext cx="2031001" cy="357220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Sleep disturbance</a:t>
          </a:r>
        </a:p>
        <a:p>
          <a:pPr marL="0" lvl="0" indent="0" algn="ctr" defTabSz="711200">
            <a:lnSpc>
              <a:spcPct val="90000"/>
            </a:lnSpc>
            <a:spcBef>
              <a:spcPct val="0"/>
            </a:spcBef>
            <a:spcAft>
              <a:spcPct val="35000"/>
            </a:spcAft>
            <a:buNone/>
          </a:pPr>
          <a:r>
            <a:rPr lang="en-US" sz="1600" kern="1200" dirty="0">
              <a:solidFill>
                <a:schemeClr val="tx1"/>
              </a:solidFill>
            </a:rPr>
            <a:t>Use of alcohol/drugs</a:t>
          </a:r>
        </a:p>
        <a:p>
          <a:pPr marL="0" lvl="0" indent="0" algn="ctr" defTabSz="711200">
            <a:lnSpc>
              <a:spcPct val="90000"/>
            </a:lnSpc>
            <a:spcBef>
              <a:spcPct val="0"/>
            </a:spcBef>
            <a:spcAft>
              <a:spcPct val="35000"/>
            </a:spcAft>
            <a:buNone/>
          </a:pPr>
          <a:r>
            <a:rPr lang="en-US" sz="1600" kern="1200" dirty="0">
              <a:solidFill>
                <a:schemeClr val="tx1"/>
              </a:solidFill>
            </a:rPr>
            <a:t>Absenteeism</a:t>
          </a:r>
        </a:p>
        <a:p>
          <a:pPr marL="0" lvl="0" indent="0" algn="ctr" defTabSz="711200">
            <a:lnSpc>
              <a:spcPct val="90000"/>
            </a:lnSpc>
            <a:spcBef>
              <a:spcPct val="0"/>
            </a:spcBef>
            <a:spcAft>
              <a:spcPct val="35000"/>
            </a:spcAft>
            <a:buNone/>
          </a:pPr>
          <a:r>
            <a:rPr lang="en-US" sz="1600" kern="1200" dirty="0">
              <a:solidFill>
                <a:schemeClr val="tx1"/>
              </a:solidFill>
            </a:rPr>
            <a:t>Aggression</a:t>
          </a:r>
        </a:p>
        <a:p>
          <a:pPr marL="0" lvl="0" indent="0" algn="ctr" defTabSz="711200">
            <a:lnSpc>
              <a:spcPct val="90000"/>
            </a:lnSpc>
            <a:spcBef>
              <a:spcPct val="0"/>
            </a:spcBef>
            <a:spcAft>
              <a:spcPct val="35000"/>
            </a:spcAft>
            <a:buNone/>
          </a:pPr>
          <a:r>
            <a:rPr lang="en-US" sz="1600" kern="1200" dirty="0">
              <a:solidFill>
                <a:schemeClr val="tx1"/>
              </a:solidFill>
            </a:rPr>
            <a:t>Accident prone</a:t>
          </a:r>
        </a:p>
        <a:p>
          <a:pPr marL="0" lvl="0" indent="0" algn="ctr" defTabSz="711200">
            <a:lnSpc>
              <a:spcPct val="90000"/>
            </a:lnSpc>
            <a:spcBef>
              <a:spcPct val="0"/>
            </a:spcBef>
            <a:spcAft>
              <a:spcPct val="35000"/>
            </a:spcAft>
            <a:buNone/>
          </a:pPr>
          <a:r>
            <a:rPr lang="en-US" sz="1600" kern="1200" dirty="0">
              <a:solidFill>
                <a:schemeClr val="tx1"/>
              </a:solidFill>
            </a:rPr>
            <a:t>Eating disorders</a:t>
          </a:r>
        </a:p>
      </dsp:txBody>
      <dsp:txXfrm>
        <a:off x="80505" y="1196969"/>
        <a:ext cx="1912029" cy="3453229"/>
      </dsp:txXfrm>
    </dsp:sp>
    <dsp:sp modelId="{AA4CE567-CA2F-4F94-BC37-0617FB4C02E5}">
      <dsp:nvSpPr>
        <dsp:cNvPr id="0" name=""/>
        <dsp:cNvSpPr/>
      </dsp:nvSpPr>
      <dsp:spPr>
        <a:xfrm>
          <a:off x="2229598" y="525688"/>
          <a:ext cx="2042942" cy="4292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Emotional</a:t>
          </a:r>
        </a:p>
      </dsp:txBody>
      <dsp:txXfrm>
        <a:off x="2242171" y="538261"/>
        <a:ext cx="2017796" cy="404116"/>
      </dsp:txXfrm>
    </dsp:sp>
    <dsp:sp modelId="{7946F064-EDB4-427A-AB79-4CD84B6FA37B}">
      <dsp:nvSpPr>
        <dsp:cNvPr id="0" name=""/>
        <dsp:cNvSpPr/>
      </dsp:nvSpPr>
      <dsp:spPr>
        <a:xfrm>
          <a:off x="2235568" y="1137483"/>
          <a:ext cx="2031001" cy="357220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Depression/anxiety</a:t>
          </a:r>
        </a:p>
        <a:p>
          <a:pPr marL="0" lvl="0" indent="0" algn="ctr" defTabSz="711200">
            <a:lnSpc>
              <a:spcPct val="90000"/>
            </a:lnSpc>
            <a:spcBef>
              <a:spcPct val="0"/>
            </a:spcBef>
            <a:spcAft>
              <a:spcPct val="35000"/>
            </a:spcAft>
            <a:buNone/>
          </a:pPr>
          <a:r>
            <a:rPr lang="en-US" sz="1600" kern="1200" dirty="0">
              <a:solidFill>
                <a:schemeClr val="tx1"/>
              </a:solidFill>
            </a:rPr>
            <a:t>Low self esteem</a:t>
          </a:r>
        </a:p>
        <a:p>
          <a:pPr marL="0" lvl="0" indent="0" algn="ctr" defTabSz="711200">
            <a:lnSpc>
              <a:spcPct val="90000"/>
            </a:lnSpc>
            <a:spcBef>
              <a:spcPct val="0"/>
            </a:spcBef>
            <a:spcAft>
              <a:spcPct val="35000"/>
            </a:spcAft>
            <a:buNone/>
          </a:pPr>
          <a:r>
            <a:rPr lang="en-US" sz="1600" kern="1200" dirty="0">
              <a:solidFill>
                <a:schemeClr val="tx1"/>
              </a:solidFill>
            </a:rPr>
            <a:t>Irritability</a:t>
          </a:r>
        </a:p>
        <a:p>
          <a:pPr marL="0" lvl="0" indent="0" algn="ctr" defTabSz="711200">
            <a:lnSpc>
              <a:spcPct val="90000"/>
            </a:lnSpc>
            <a:spcBef>
              <a:spcPct val="0"/>
            </a:spcBef>
            <a:spcAft>
              <a:spcPct val="35000"/>
            </a:spcAft>
            <a:buNone/>
          </a:pPr>
          <a:r>
            <a:rPr lang="en-US" sz="1600" kern="1200" dirty="0">
              <a:solidFill>
                <a:schemeClr val="tx1"/>
              </a:solidFill>
            </a:rPr>
            <a:t>Crying</a:t>
          </a:r>
        </a:p>
        <a:p>
          <a:pPr marL="0" lvl="0" indent="0" algn="ctr" defTabSz="711200">
            <a:lnSpc>
              <a:spcPct val="90000"/>
            </a:lnSpc>
            <a:spcBef>
              <a:spcPct val="0"/>
            </a:spcBef>
            <a:spcAft>
              <a:spcPct val="35000"/>
            </a:spcAft>
            <a:buNone/>
          </a:pPr>
          <a:r>
            <a:rPr lang="en-US" sz="1600" kern="1200" dirty="0">
              <a:solidFill>
                <a:schemeClr val="tx1"/>
              </a:solidFill>
            </a:rPr>
            <a:t>Suicide</a:t>
          </a:r>
        </a:p>
        <a:p>
          <a:pPr marL="0" lvl="0" indent="0" algn="ctr" defTabSz="711200">
            <a:lnSpc>
              <a:spcPct val="90000"/>
            </a:lnSpc>
            <a:spcBef>
              <a:spcPct val="0"/>
            </a:spcBef>
            <a:spcAft>
              <a:spcPct val="35000"/>
            </a:spcAft>
            <a:buNone/>
          </a:pPr>
          <a:r>
            <a:rPr lang="en-US" sz="1600" kern="1200" dirty="0">
              <a:solidFill>
                <a:schemeClr val="tx1"/>
              </a:solidFill>
            </a:rPr>
            <a:t>Loss of humor</a:t>
          </a:r>
        </a:p>
        <a:p>
          <a:pPr marL="0" lvl="0" indent="0" algn="ctr" defTabSz="711200">
            <a:lnSpc>
              <a:spcPct val="90000"/>
            </a:lnSpc>
            <a:spcBef>
              <a:spcPct val="0"/>
            </a:spcBef>
            <a:spcAft>
              <a:spcPct val="35000"/>
            </a:spcAft>
            <a:buNone/>
          </a:pPr>
          <a:r>
            <a:rPr lang="en-US" sz="1600" kern="1200" dirty="0">
              <a:solidFill>
                <a:schemeClr val="tx1"/>
              </a:solidFill>
            </a:rPr>
            <a:t>Worrying</a:t>
          </a:r>
        </a:p>
      </dsp:txBody>
      <dsp:txXfrm>
        <a:off x="2295054" y="1196969"/>
        <a:ext cx="1912029" cy="3453229"/>
      </dsp:txXfrm>
    </dsp:sp>
    <dsp:sp modelId="{5A643933-E49A-4163-ACD7-6FC5B9A1A77F}">
      <dsp:nvSpPr>
        <dsp:cNvPr id="0" name=""/>
        <dsp:cNvSpPr/>
      </dsp:nvSpPr>
      <dsp:spPr>
        <a:xfrm>
          <a:off x="4444147" y="525688"/>
          <a:ext cx="2042942" cy="4292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Cognitive</a:t>
          </a:r>
          <a:endParaRPr lang="en-US" sz="2000" kern="1200" dirty="0"/>
        </a:p>
      </dsp:txBody>
      <dsp:txXfrm>
        <a:off x="4456720" y="538261"/>
        <a:ext cx="2017796" cy="404116"/>
      </dsp:txXfrm>
    </dsp:sp>
    <dsp:sp modelId="{AD0657B0-B5E8-447A-B929-692C0B55AF31}">
      <dsp:nvSpPr>
        <dsp:cNvPr id="0" name=""/>
        <dsp:cNvSpPr/>
      </dsp:nvSpPr>
      <dsp:spPr>
        <a:xfrm>
          <a:off x="4450117" y="1137483"/>
          <a:ext cx="2031001" cy="357220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Lack of concentration</a:t>
          </a:r>
        </a:p>
        <a:p>
          <a:pPr marL="0" lvl="0" indent="0" algn="ctr" defTabSz="711200">
            <a:lnSpc>
              <a:spcPct val="90000"/>
            </a:lnSpc>
            <a:spcBef>
              <a:spcPct val="0"/>
            </a:spcBef>
            <a:spcAft>
              <a:spcPct val="35000"/>
            </a:spcAft>
            <a:buNone/>
          </a:pPr>
          <a:r>
            <a:rPr lang="en-US" sz="1600" kern="1200" dirty="0">
              <a:solidFill>
                <a:schemeClr val="tx1"/>
              </a:solidFill>
            </a:rPr>
            <a:t>Negative thoughts</a:t>
          </a:r>
        </a:p>
        <a:p>
          <a:pPr marL="0" lvl="0" indent="0" algn="ctr" defTabSz="711200">
            <a:lnSpc>
              <a:spcPct val="90000"/>
            </a:lnSpc>
            <a:spcBef>
              <a:spcPct val="0"/>
            </a:spcBef>
            <a:spcAft>
              <a:spcPct val="35000"/>
            </a:spcAft>
            <a:buNone/>
          </a:pPr>
          <a:r>
            <a:rPr lang="en-US" sz="1600" kern="1200" dirty="0">
              <a:solidFill>
                <a:schemeClr val="tx1"/>
              </a:solidFill>
            </a:rPr>
            <a:t>Poor Memory</a:t>
          </a:r>
        </a:p>
        <a:p>
          <a:pPr marL="0" lvl="0" indent="0" algn="ctr" defTabSz="711200">
            <a:lnSpc>
              <a:spcPct val="90000"/>
            </a:lnSpc>
            <a:spcBef>
              <a:spcPct val="0"/>
            </a:spcBef>
            <a:spcAft>
              <a:spcPct val="35000"/>
            </a:spcAft>
            <a:buNone/>
          </a:pPr>
          <a:r>
            <a:rPr lang="en-US" sz="1600" kern="1200" dirty="0">
              <a:solidFill>
                <a:schemeClr val="tx1"/>
              </a:solidFill>
            </a:rPr>
            <a:t>Impaired Judgement </a:t>
          </a:r>
        </a:p>
        <a:p>
          <a:pPr marL="0" lvl="0" indent="0" algn="ctr" defTabSz="711200">
            <a:lnSpc>
              <a:spcPct val="90000"/>
            </a:lnSpc>
            <a:spcBef>
              <a:spcPct val="0"/>
            </a:spcBef>
            <a:spcAft>
              <a:spcPct val="35000"/>
            </a:spcAft>
            <a:buNone/>
          </a:pPr>
          <a:r>
            <a:rPr lang="en-US" sz="1600" kern="1200" dirty="0">
              <a:solidFill>
                <a:schemeClr val="tx1"/>
              </a:solidFill>
            </a:rPr>
            <a:t>Indecisiveness</a:t>
          </a:r>
        </a:p>
        <a:p>
          <a:pPr marL="0" lvl="0" indent="0" algn="ctr" defTabSz="711200">
            <a:lnSpc>
              <a:spcPct val="90000"/>
            </a:lnSpc>
            <a:spcBef>
              <a:spcPct val="0"/>
            </a:spcBef>
            <a:spcAft>
              <a:spcPct val="35000"/>
            </a:spcAft>
            <a:buNone/>
          </a:pPr>
          <a:r>
            <a:rPr lang="en-US" sz="1600" kern="1200" dirty="0">
              <a:solidFill>
                <a:schemeClr val="tx1"/>
              </a:solidFill>
            </a:rPr>
            <a:t>Nightmares</a:t>
          </a:r>
        </a:p>
      </dsp:txBody>
      <dsp:txXfrm>
        <a:off x="4509603" y="1196969"/>
        <a:ext cx="1912029" cy="3453229"/>
      </dsp:txXfrm>
    </dsp:sp>
    <dsp:sp modelId="{B5A4CEB2-213A-40DD-B756-1D2EB6C6A417}">
      <dsp:nvSpPr>
        <dsp:cNvPr id="0" name=""/>
        <dsp:cNvSpPr/>
      </dsp:nvSpPr>
      <dsp:spPr>
        <a:xfrm>
          <a:off x="6658696" y="525688"/>
          <a:ext cx="2042942" cy="4292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Biochemical</a:t>
          </a:r>
        </a:p>
      </dsp:txBody>
      <dsp:txXfrm>
        <a:off x="6671269" y="538261"/>
        <a:ext cx="2017796" cy="404116"/>
      </dsp:txXfrm>
    </dsp:sp>
    <dsp:sp modelId="{03FD872D-057D-48D8-8A5C-0223B42C5538}">
      <dsp:nvSpPr>
        <dsp:cNvPr id="0" name=""/>
        <dsp:cNvSpPr/>
      </dsp:nvSpPr>
      <dsp:spPr>
        <a:xfrm>
          <a:off x="6664667" y="1137483"/>
          <a:ext cx="2031001" cy="357220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Increased metabolic rate</a:t>
          </a:r>
        </a:p>
        <a:p>
          <a:pPr marL="0" lvl="0" indent="0" algn="ctr" defTabSz="711200">
            <a:lnSpc>
              <a:spcPct val="90000"/>
            </a:lnSpc>
            <a:spcBef>
              <a:spcPct val="0"/>
            </a:spcBef>
            <a:spcAft>
              <a:spcPct val="35000"/>
            </a:spcAft>
            <a:buNone/>
          </a:pPr>
          <a:r>
            <a:rPr lang="en-US" sz="1600" kern="1200" dirty="0">
              <a:solidFill>
                <a:schemeClr val="tx1"/>
              </a:solidFill>
            </a:rPr>
            <a:t>Altered hormone levels</a:t>
          </a:r>
        </a:p>
        <a:p>
          <a:pPr marL="0" lvl="0" indent="0" algn="ctr" defTabSz="711200">
            <a:lnSpc>
              <a:spcPct val="90000"/>
            </a:lnSpc>
            <a:spcBef>
              <a:spcPct val="0"/>
            </a:spcBef>
            <a:spcAft>
              <a:spcPct val="35000"/>
            </a:spcAft>
            <a:buNone/>
          </a:pPr>
          <a:r>
            <a:rPr lang="en-US" sz="1600" kern="1200" dirty="0">
              <a:solidFill>
                <a:schemeClr val="tx1"/>
              </a:solidFill>
            </a:rPr>
            <a:t>Altered endorphin levels</a:t>
          </a:r>
        </a:p>
      </dsp:txBody>
      <dsp:txXfrm>
        <a:off x="6724153" y="1196969"/>
        <a:ext cx="1912029" cy="3453229"/>
      </dsp:txXfrm>
    </dsp:sp>
    <dsp:sp modelId="{964B6CEC-C850-43E2-8F3C-47AB7A3750FA}">
      <dsp:nvSpPr>
        <dsp:cNvPr id="0" name=""/>
        <dsp:cNvSpPr/>
      </dsp:nvSpPr>
      <dsp:spPr>
        <a:xfrm>
          <a:off x="8873246" y="525688"/>
          <a:ext cx="2042942" cy="4292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Physiological</a:t>
          </a:r>
        </a:p>
      </dsp:txBody>
      <dsp:txXfrm>
        <a:off x="8885819" y="538261"/>
        <a:ext cx="2017796" cy="404116"/>
      </dsp:txXfrm>
    </dsp:sp>
    <dsp:sp modelId="{007B40CD-2AB1-42D1-99A0-E3BF3580923E}">
      <dsp:nvSpPr>
        <dsp:cNvPr id="0" name=""/>
        <dsp:cNvSpPr/>
      </dsp:nvSpPr>
      <dsp:spPr>
        <a:xfrm>
          <a:off x="8877230" y="1137483"/>
          <a:ext cx="2034973" cy="357220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Higher blood pressure</a:t>
          </a:r>
        </a:p>
        <a:p>
          <a:pPr marL="0" lvl="0" indent="0" algn="ctr" defTabSz="711200">
            <a:lnSpc>
              <a:spcPct val="90000"/>
            </a:lnSpc>
            <a:spcBef>
              <a:spcPct val="0"/>
            </a:spcBef>
            <a:spcAft>
              <a:spcPct val="35000"/>
            </a:spcAft>
            <a:buNone/>
          </a:pPr>
          <a:r>
            <a:rPr lang="en-US" sz="1600" kern="1200" dirty="0">
              <a:solidFill>
                <a:schemeClr val="tx1"/>
              </a:solidFill>
            </a:rPr>
            <a:t>Rapid breathing</a:t>
          </a:r>
        </a:p>
        <a:p>
          <a:pPr marL="0" lvl="0" indent="0" algn="ctr" defTabSz="711200">
            <a:lnSpc>
              <a:spcPct val="90000"/>
            </a:lnSpc>
            <a:spcBef>
              <a:spcPct val="0"/>
            </a:spcBef>
            <a:spcAft>
              <a:spcPct val="35000"/>
            </a:spcAft>
            <a:buNone/>
          </a:pPr>
          <a:r>
            <a:rPr lang="en-US" sz="1600" kern="1200" dirty="0">
              <a:solidFill>
                <a:schemeClr val="tx1"/>
              </a:solidFill>
            </a:rPr>
            <a:t>Increased heart rate</a:t>
          </a:r>
        </a:p>
        <a:p>
          <a:pPr marL="0" lvl="0" indent="0" algn="ctr" defTabSz="711200">
            <a:lnSpc>
              <a:spcPct val="90000"/>
            </a:lnSpc>
            <a:spcBef>
              <a:spcPct val="0"/>
            </a:spcBef>
            <a:spcAft>
              <a:spcPct val="35000"/>
            </a:spcAft>
            <a:buNone/>
          </a:pPr>
          <a:r>
            <a:rPr lang="en-US" sz="1600" kern="1200" dirty="0">
              <a:solidFill>
                <a:schemeClr val="tx1"/>
              </a:solidFill>
            </a:rPr>
            <a:t>Dilation of pupils</a:t>
          </a:r>
        </a:p>
        <a:p>
          <a:pPr marL="0" lvl="0" indent="0" algn="ctr" defTabSz="711200">
            <a:lnSpc>
              <a:spcPct val="90000"/>
            </a:lnSpc>
            <a:spcBef>
              <a:spcPct val="0"/>
            </a:spcBef>
            <a:spcAft>
              <a:spcPct val="35000"/>
            </a:spcAft>
            <a:buNone/>
          </a:pPr>
          <a:r>
            <a:rPr lang="en-US" sz="1600" kern="1200" dirty="0">
              <a:solidFill>
                <a:schemeClr val="tx1"/>
              </a:solidFill>
            </a:rPr>
            <a:t>Muscle tension</a:t>
          </a:r>
        </a:p>
        <a:p>
          <a:pPr marL="0" lvl="0" indent="0" algn="ctr" defTabSz="711200">
            <a:lnSpc>
              <a:spcPct val="90000"/>
            </a:lnSpc>
            <a:spcBef>
              <a:spcPct val="0"/>
            </a:spcBef>
            <a:spcAft>
              <a:spcPct val="35000"/>
            </a:spcAft>
            <a:buNone/>
          </a:pPr>
          <a:r>
            <a:rPr lang="en-US" sz="1600" kern="1200" dirty="0">
              <a:solidFill>
                <a:schemeClr val="tx1"/>
              </a:solidFill>
            </a:rPr>
            <a:t>Dry mouth</a:t>
          </a:r>
        </a:p>
        <a:p>
          <a:pPr marL="0" lvl="0" indent="0" algn="ctr" defTabSz="711200">
            <a:lnSpc>
              <a:spcPct val="90000"/>
            </a:lnSpc>
            <a:spcBef>
              <a:spcPct val="0"/>
            </a:spcBef>
            <a:spcAft>
              <a:spcPct val="35000"/>
            </a:spcAft>
            <a:buNone/>
          </a:pPr>
          <a:r>
            <a:rPr lang="en-US" sz="1600" kern="1200" dirty="0">
              <a:solidFill>
                <a:schemeClr val="tx1"/>
              </a:solidFill>
            </a:rPr>
            <a:t>Headache</a:t>
          </a:r>
        </a:p>
        <a:p>
          <a:pPr marL="0" lvl="0" indent="0" algn="ctr" defTabSz="711200">
            <a:lnSpc>
              <a:spcPct val="90000"/>
            </a:lnSpc>
            <a:spcBef>
              <a:spcPct val="0"/>
            </a:spcBef>
            <a:spcAft>
              <a:spcPct val="35000"/>
            </a:spcAft>
            <a:buNone/>
          </a:pPr>
          <a:r>
            <a:rPr lang="en-US" sz="1600" kern="1200" dirty="0">
              <a:solidFill>
                <a:schemeClr val="tx1"/>
              </a:solidFill>
            </a:rPr>
            <a:t>Frequent infections(poor immunity)</a:t>
          </a:r>
        </a:p>
      </dsp:txBody>
      <dsp:txXfrm>
        <a:off x="8936832" y="1197085"/>
        <a:ext cx="1915769" cy="34529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752F4-342C-42E5-89F1-3CF60366CAAF}">
      <dsp:nvSpPr>
        <dsp:cNvPr id="0" name=""/>
        <dsp:cNvSpPr/>
      </dsp:nvSpPr>
      <dsp:spPr>
        <a:xfrm>
          <a:off x="1287655" y="2383682"/>
          <a:ext cx="520580" cy="1983920"/>
        </a:xfrm>
        <a:custGeom>
          <a:avLst/>
          <a:gdLst/>
          <a:ahLst/>
          <a:cxnLst/>
          <a:rect l="0" t="0" r="0" b="0"/>
          <a:pathLst>
            <a:path>
              <a:moveTo>
                <a:pt x="0" y="0"/>
              </a:moveTo>
              <a:lnTo>
                <a:pt x="260290" y="0"/>
              </a:lnTo>
              <a:lnTo>
                <a:pt x="260290" y="1983920"/>
              </a:lnTo>
              <a:lnTo>
                <a:pt x="520580" y="198392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N" sz="800" b="1" kern="1200">
            <a:effectLst>
              <a:outerShdw blurRad="38100" dist="38100" dir="2700000" algn="tl">
                <a:srgbClr val="000000">
                  <a:alpha val="43137"/>
                </a:srgbClr>
              </a:outerShdw>
            </a:effectLst>
          </a:endParaRPr>
        </a:p>
      </dsp:txBody>
      <dsp:txXfrm>
        <a:off x="1496668" y="3324365"/>
        <a:ext cx="102554" cy="102554"/>
      </dsp:txXfrm>
    </dsp:sp>
    <dsp:sp modelId="{86B118FC-156D-4E01-8B61-AE3173DCEDE1}">
      <dsp:nvSpPr>
        <dsp:cNvPr id="0" name=""/>
        <dsp:cNvSpPr/>
      </dsp:nvSpPr>
      <dsp:spPr>
        <a:xfrm>
          <a:off x="1287655" y="2383682"/>
          <a:ext cx="520580" cy="991960"/>
        </a:xfrm>
        <a:custGeom>
          <a:avLst/>
          <a:gdLst/>
          <a:ahLst/>
          <a:cxnLst/>
          <a:rect l="0" t="0" r="0" b="0"/>
          <a:pathLst>
            <a:path>
              <a:moveTo>
                <a:pt x="0" y="0"/>
              </a:moveTo>
              <a:lnTo>
                <a:pt x="260290" y="0"/>
              </a:lnTo>
              <a:lnTo>
                <a:pt x="260290" y="991960"/>
              </a:lnTo>
              <a:lnTo>
                <a:pt x="520580" y="99196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b="1" kern="1200">
            <a:effectLst>
              <a:outerShdw blurRad="38100" dist="38100" dir="2700000" algn="tl">
                <a:srgbClr val="000000">
                  <a:alpha val="43137"/>
                </a:srgbClr>
              </a:outerShdw>
            </a:effectLst>
          </a:endParaRPr>
        </a:p>
      </dsp:txBody>
      <dsp:txXfrm>
        <a:off x="1519939" y="2851656"/>
        <a:ext cx="56013" cy="56013"/>
      </dsp:txXfrm>
    </dsp:sp>
    <dsp:sp modelId="{1EE1BEF7-B4C6-4F8E-8D16-B7C088314D6D}">
      <dsp:nvSpPr>
        <dsp:cNvPr id="0" name=""/>
        <dsp:cNvSpPr/>
      </dsp:nvSpPr>
      <dsp:spPr>
        <a:xfrm>
          <a:off x="1287655" y="2337963"/>
          <a:ext cx="520580" cy="91440"/>
        </a:xfrm>
        <a:custGeom>
          <a:avLst/>
          <a:gdLst/>
          <a:ahLst/>
          <a:cxnLst/>
          <a:rect l="0" t="0" r="0" b="0"/>
          <a:pathLst>
            <a:path>
              <a:moveTo>
                <a:pt x="0" y="45720"/>
              </a:moveTo>
              <a:lnTo>
                <a:pt x="520580" y="4572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b="1" kern="1200">
            <a:effectLst>
              <a:outerShdw blurRad="38100" dist="38100" dir="2700000" algn="tl">
                <a:srgbClr val="000000">
                  <a:alpha val="43137"/>
                </a:srgbClr>
              </a:outerShdw>
            </a:effectLst>
          </a:endParaRPr>
        </a:p>
      </dsp:txBody>
      <dsp:txXfrm>
        <a:off x="1534931" y="2370668"/>
        <a:ext cx="26029" cy="26029"/>
      </dsp:txXfrm>
    </dsp:sp>
    <dsp:sp modelId="{9914B90D-406C-4EF6-AE4B-D5CDACA9D3BB}">
      <dsp:nvSpPr>
        <dsp:cNvPr id="0" name=""/>
        <dsp:cNvSpPr/>
      </dsp:nvSpPr>
      <dsp:spPr>
        <a:xfrm>
          <a:off x="1287655" y="1391722"/>
          <a:ext cx="520580" cy="991960"/>
        </a:xfrm>
        <a:custGeom>
          <a:avLst/>
          <a:gdLst/>
          <a:ahLst/>
          <a:cxnLst/>
          <a:rect l="0" t="0" r="0" b="0"/>
          <a:pathLst>
            <a:path>
              <a:moveTo>
                <a:pt x="0" y="991960"/>
              </a:moveTo>
              <a:lnTo>
                <a:pt x="260290" y="991960"/>
              </a:lnTo>
              <a:lnTo>
                <a:pt x="260290" y="0"/>
              </a:lnTo>
              <a:lnTo>
                <a:pt x="520580"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b="1" kern="1200">
            <a:effectLst>
              <a:outerShdw blurRad="38100" dist="38100" dir="2700000" algn="tl">
                <a:srgbClr val="000000">
                  <a:alpha val="43137"/>
                </a:srgbClr>
              </a:outerShdw>
            </a:effectLst>
          </a:endParaRPr>
        </a:p>
      </dsp:txBody>
      <dsp:txXfrm>
        <a:off x="1519939" y="1859696"/>
        <a:ext cx="56013" cy="56013"/>
      </dsp:txXfrm>
    </dsp:sp>
    <dsp:sp modelId="{075E240E-9B2C-4EEE-B226-DDEDC8C2AD16}">
      <dsp:nvSpPr>
        <dsp:cNvPr id="0" name=""/>
        <dsp:cNvSpPr/>
      </dsp:nvSpPr>
      <dsp:spPr>
        <a:xfrm>
          <a:off x="1287655" y="399762"/>
          <a:ext cx="520580" cy="1983920"/>
        </a:xfrm>
        <a:custGeom>
          <a:avLst/>
          <a:gdLst/>
          <a:ahLst/>
          <a:cxnLst/>
          <a:rect l="0" t="0" r="0" b="0"/>
          <a:pathLst>
            <a:path>
              <a:moveTo>
                <a:pt x="0" y="1983920"/>
              </a:moveTo>
              <a:lnTo>
                <a:pt x="260290" y="1983920"/>
              </a:lnTo>
              <a:lnTo>
                <a:pt x="260290" y="0"/>
              </a:lnTo>
              <a:lnTo>
                <a:pt x="520580"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N" sz="800" b="1" kern="1200">
            <a:effectLst>
              <a:outerShdw blurRad="38100" dist="38100" dir="2700000" algn="tl">
                <a:srgbClr val="000000">
                  <a:alpha val="43137"/>
                </a:srgbClr>
              </a:outerShdw>
            </a:effectLst>
          </a:endParaRPr>
        </a:p>
      </dsp:txBody>
      <dsp:txXfrm>
        <a:off x="1496668" y="1340445"/>
        <a:ext cx="102554" cy="102554"/>
      </dsp:txXfrm>
    </dsp:sp>
    <dsp:sp modelId="{ACA2C5C6-9956-44C4-95FF-D3AD1282B2F0}">
      <dsp:nvSpPr>
        <dsp:cNvPr id="0" name=""/>
        <dsp:cNvSpPr/>
      </dsp:nvSpPr>
      <dsp:spPr>
        <a:xfrm rot="16200000">
          <a:off x="-1197465" y="1986898"/>
          <a:ext cx="4176673" cy="793568"/>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b="0" kern="1200" dirty="0">
              <a:effectLst>
                <a:outerShdw blurRad="38100" dist="38100" dir="2700000" algn="tl">
                  <a:srgbClr val="000000">
                    <a:alpha val="43137"/>
                  </a:srgbClr>
                </a:outerShdw>
              </a:effectLst>
            </a:rPr>
            <a:t>COVID -19 </a:t>
          </a:r>
          <a:endParaRPr lang="en-IN" sz="4400" b="0" kern="1200" dirty="0">
            <a:effectLst>
              <a:outerShdw blurRad="38100" dist="38100" dir="2700000" algn="tl">
                <a:srgbClr val="000000">
                  <a:alpha val="43137"/>
                </a:srgbClr>
              </a:outerShdw>
            </a:effectLst>
          </a:endParaRPr>
        </a:p>
      </dsp:txBody>
      <dsp:txXfrm>
        <a:off x="-1197465" y="1986898"/>
        <a:ext cx="4176673" cy="793568"/>
      </dsp:txXfrm>
    </dsp:sp>
    <dsp:sp modelId="{A0C0C1A8-8004-48A3-B362-179712520D6E}">
      <dsp:nvSpPr>
        <dsp:cNvPr id="0" name=""/>
        <dsp:cNvSpPr/>
      </dsp:nvSpPr>
      <dsp:spPr>
        <a:xfrm>
          <a:off x="1808235" y="2978"/>
          <a:ext cx="5487778" cy="793568"/>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rPr>
            <a:t>Uncertain prognoses, high risk of getting infected, fear for and loss of loved ones </a:t>
          </a:r>
          <a:endParaRPr lang="en-IN" sz="1600" b="1" kern="1200" dirty="0">
            <a:effectLst>
              <a:outerShdw blurRad="38100" dist="38100" dir="2700000" algn="tl">
                <a:srgbClr val="000000">
                  <a:alpha val="43137"/>
                </a:srgbClr>
              </a:outerShdw>
            </a:effectLst>
          </a:endParaRPr>
        </a:p>
      </dsp:txBody>
      <dsp:txXfrm>
        <a:off x="1808235" y="2978"/>
        <a:ext cx="5487778" cy="793568"/>
      </dsp:txXfrm>
    </dsp:sp>
    <dsp:sp modelId="{206DCE06-4EAD-46B2-A461-7A076D101BCE}">
      <dsp:nvSpPr>
        <dsp:cNvPr id="0" name=""/>
        <dsp:cNvSpPr/>
      </dsp:nvSpPr>
      <dsp:spPr>
        <a:xfrm>
          <a:off x="1808235" y="994938"/>
          <a:ext cx="5487778" cy="793568"/>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rPr>
            <a:t>Shortage of resources for testing and treatment &amp; for protecting first responders and health care providers </a:t>
          </a:r>
          <a:endParaRPr lang="en-IN" sz="1600" b="1" kern="1200" dirty="0">
            <a:effectLst>
              <a:outerShdw blurRad="38100" dist="38100" dir="2700000" algn="tl">
                <a:srgbClr val="000000">
                  <a:alpha val="43137"/>
                </a:srgbClr>
              </a:outerShdw>
            </a:effectLst>
          </a:endParaRPr>
        </a:p>
      </dsp:txBody>
      <dsp:txXfrm>
        <a:off x="1808235" y="994938"/>
        <a:ext cx="5487778" cy="793568"/>
      </dsp:txXfrm>
    </dsp:sp>
    <dsp:sp modelId="{9EE0B467-8404-4521-92F4-C62296A04B10}">
      <dsp:nvSpPr>
        <dsp:cNvPr id="0" name=""/>
        <dsp:cNvSpPr/>
      </dsp:nvSpPr>
      <dsp:spPr>
        <a:xfrm>
          <a:off x="1808235" y="1986898"/>
          <a:ext cx="5487778" cy="793568"/>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rPr>
            <a:t>Unfamiliar public health measures that infringe on personal freedoms – quarantine, social distancing and self isolation</a:t>
          </a:r>
          <a:endParaRPr lang="en-IN" sz="1600" b="1" kern="1200" dirty="0">
            <a:effectLst>
              <a:outerShdw blurRad="38100" dist="38100" dir="2700000" algn="tl">
                <a:srgbClr val="000000">
                  <a:alpha val="43137"/>
                </a:srgbClr>
              </a:outerShdw>
            </a:effectLst>
          </a:endParaRPr>
        </a:p>
      </dsp:txBody>
      <dsp:txXfrm>
        <a:off x="1808235" y="1986898"/>
        <a:ext cx="5487778" cy="793568"/>
      </dsp:txXfrm>
    </dsp:sp>
    <dsp:sp modelId="{1477A636-1363-4B68-8E7C-62651764315E}">
      <dsp:nvSpPr>
        <dsp:cNvPr id="0" name=""/>
        <dsp:cNvSpPr/>
      </dsp:nvSpPr>
      <dsp:spPr>
        <a:xfrm>
          <a:off x="1808235" y="2978859"/>
          <a:ext cx="5487778" cy="793568"/>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rPr>
            <a:t>Growing financial losses, loss of jobs, insecurities, inadequate supplies, uncertainties about future</a:t>
          </a:r>
          <a:endParaRPr lang="en-IN" sz="1600" b="1" kern="1200" dirty="0">
            <a:effectLst>
              <a:outerShdw blurRad="38100" dist="38100" dir="2700000" algn="tl">
                <a:srgbClr val="000000">
                  <a:alpha val="43137"/>
                </a:srgbClr>
              </a:outerShdw>
            </a:effectLst>
          </a:endParaRPr>
        </a:p>
      </dsp:txBody>
      <dsp:txXfrm>
        <a:off x="1808235" y="2978859"/>
        <a:ext cx="5487778" cy="793568"/>
      </dsp:txXfrm>
    </dsp:sp>
    <dsp:sp modelId="{090EE2D8-AD7F-41E3-8A86-79DA5310B187}">
      <dsp:nvSpPr>
        <dsp:cNvPr id="0" name=""/>
        <dsp:cNvSpPr/>
      </dsp:nvSpPr>
      <dsp:spPr>
        <a:xfrm>
          <a:off x="1808235" y="3970819"/>
          <a:ext cx="5487778" cy="793568"/>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rPr>
            <a:t>Conflicting messages from authorities, difficulty securing medical care and medications</a:t>
          </a:r>
          <a:endParaRPr lang="en-IN" sz="1600" b="1" kern="1200" dirty="0">
            <a:effectLst>
              <a:outerShdw blurRad="38100" dist="38100" dir="2700000" algn="tl">
                <a:srgbClr val="000000">
                  <a:alpha val="43137"/>
                </a:srgbClr>
              </a:outerShdw>
            </a:effectLst>
          </a:endParaRPr>
        </a:p>
      </dsp:txBody>
      <dsp:txXfrm>
        <a:off x="1808235" y="3970819"/>
        <a:ext cx="5487778" cy="793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5FDE1-DADC-47FE-8785-CE0FF9D50147}">
      <dsp:nvSpPr>
        <dsp:cNvPr id="0" name=""/>
        <dsp:cNvSpPr/>
      </dsp:nvSpPr>
      <dsp:spPr>
        <a:xfrm>
          <a:off x="0" y="2459"/>
          <a:ext cx="11127648"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75930A-CA56-41EE-AF58-E9530739FD04}">
      <dsp:nvSpPr>
        <dsp:cNvPr id="0" name=""/>
        <dsp:cNvSpPr/>
      </dsp:nvSpPr>
      <dsp:spPr>
        <a:xfrm>
          <a:off x="0" y="2459"/>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Expanding workload - More and longer shifts, lesser quarantine and rest periods</a:t>
          </a:r>
          <a:endParaRPr lang="en-IN" sz="2000" kern="1200" dirty="0"/>
        </a:p>
      </dsp:txBody>
      <dsp:txXfrm>
        <a:off x="0" y="2459"/>
        <a:ext cx="11127648" cy="419314"/>
      </dsp:txXfrm>
    </dsp:sp>
    <dsp:sp modelId="{03CC6C86-3978-46BD-BAA9-CF9A69687AB9}">
      <dsp:nvSpPr>
        <dsp:cNvPr id="0" name=""/>
        <dsp:cNvSpPr/>
      </dsp:nvSpPr>
      <dsp:spPr>
        <a:xfrm>
          <a:off x="0" y="421774"/>
          <a:ext cx="11127648"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D3D508-E10A-4C51-ADA2-41F93FC628DF}">
      <dsp:nvSpPr>
        <dsp:cNvPr id="0" name=""/>
        <dsp:cNvSpPr/>
      </dsp:nvSpPr>
      <dsp:spPr>
        <a:xfrm>
          <a:off x="0" y="421774"/>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Shortages of PPEs and lack of clarity around indications for its use</a:t>
          </a:r>
          <a:endParaRPr lang="en-IN" sz="2000" kern="1200" dirty="0"/>
        </a:p>
      </dsp:txBody>
      <dsp:txXfrm>
        <a:off x="0" y="421774"/>
        <a:ext cx="11127648" cy="419314"/>
      </dsp:txXfrm>
    </dsp:sp>
    <dsp:sp modelId="{BB805701-9508-41FF-BE6A-0EFB686F7561}">
      <dsp:nvSpPr>
        <dsp:cNvPr id="0" name=""/>
        <dsp:cNvSpPr/>
      </dsp:nvSpPr>
      <dsp:spPr>
        <a:xfrm>
          <a:off x="0" y="841088"/>
          <a:ext cx="11127648"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574384-9E7A-4912-97CF-5876E3BECE14}">
      <dsp:nvSpPr>
        <dsp:cNvPr id="0" name=""/>
        <dsp:cNvSpPr/>
      </dsp:nvSpPr>
      <dsp:spPr>
        <a:xfrm>
          <a:off x="0" y="841088"/>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Lack of effective treatments</a:t>
          </a:r>
          <a:endParaRPr lang="en-IN" sz="2000" kern="1200" dirty="0"/>
        </a:p>
      </dsp:txBody>
      <dsp:txXfrm>
        <a:off x="0" y="841088"/>
        <a:ext cx="11127648" cy="419314"/>
      </dsp:txXfrm>
    </dsp:sp>
    <dsp:sp modelId="{2FC7A5AC-1D85-4F12-A179-B03C166FB6CF}">
      <dsp:nvSpPr>
        <dsp:cNvPr id="0" name=""/>
        <dsp:cNvSpPr/>
      </dsp:nvSpPr>
      <dsp:spPr>
        <a:xfrm>
          <a:off x="0" y="1260403"/>
          <a:ext cx="11127648"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8C778B-ABAF-4AA9-A65B-A5481B021022}">
      <dsp:nvSpPr>
        <dsp:cNvPr id="0" name=""/>
        <dsp:cNvSpPr/>
      </dsp:nvSpPr>
      <dsp:spPr>
        <a:xfrm>
          <a:off x="0" y="1260403"/>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Witnessing co-workers becoming ill</a:t>
          </a:r>
          <a:endParaRPr lang="en-IN" sz="2000" kern="1200" dirty="0"/>
        </a:p>
      </dsp:txBody>
      <dsp:txXfrm>
        <a:off x="0" y="1260403"/>
        <a:ext cx="11127648" cy="419314"/>
      </dsp:txXfrm>
    </dsp:sp>
    <dsp:sp modelId="{448CCCA0-4DE9-4BEC-92B9-45DE6FFBE301}">
      <dsp:nvSpPr>
        <dsp:cNvPr id="0" name=""/>
        <dsp:cNvSpPr/>
      </dsp:nvSpPr>
      <dsp:spPr>
        <a:xfrm>
          <a:off x="0" y="1679718"/>
          <a:ext cx="11127648"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7AB7CE-CDCD-4236-B8FE-CA67CCBCDB69}">
      <dsp:nvSpPr>
        <dsp:cNvPr id="0" name=""/>
        <dsp:cNvSpPr/>
      </dsp:nvSpPr>
      <dsp:spPr>
        <a:xfrm>
          <a:off x="0" y="1679718"/>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Postgraduate students denied education and training in their own branches </a:t>
          </a:r>
          <a:endParaRPr lang="en-IN" sz="2000" kern="1200" dirty="0"/>
        </a:p>
      </dsp:txBody>
      <dsp:txXfrm>
        <a:off x="0" y="1679718"/>
        <a:ext cx="11127648" cy="419314"/>
      </dsp:txXfrm>
    </dsp:sp>
    <dsp:sp modelId="{532D1792-4146-454D-A1CF-391E9D9E08EA}">
      <dsp:nvSpPr>
        <dsp:cNvPr id="0" name=""/>
        <dsp:cNvSpPr/>
      </dsp:nvSpPr>
      <dsp:spPr>
        <a:xfrm>
          <a:off x="0" y="2099032"/>
          <a:ext cx="11127648"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12CD09-41D2-445F-A1DE-17BBC7FB8B65}">
      <dsp:nvSpPr>
        <dsp:cNvPr id="0" name=""/>
        <dsp:cNvSpPr/>
      </dsp:nvSpPr>
      <dsp:spPr>
        <a:xfrm>
          <a:off x="0" y="2099032"/>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Salary cuts, unpaid dues, punishments, denied leaves, no incentives, no acknowledgements</a:t>
          </a:r>
        </a:p>
      </dsp:txBody>
      <dsp:txXfrm>
        <a:off x="0" y="2099032"/>
        <a:ext cx="11127648" cy="419314"/>
      </dsp:txXfrm>
    </dsp:sp>
    <dsp:sp modelId="{F1FBD3CA-DDFF-4585-AF49-6EB25303262A}">
      <dsp:nvSpPr>
        <dsp:cNvPr id="0" name=""/>
        <dsp:cNvSpPr/>
      </dsp:nvSpPr>
      <dsp:spPr>
        <a:xfrm>
          <a:off x="0" y="2518347"/>
          <a:ext cx="11127648"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A3A4D8-4861-4D8C-8363-D335AE14319C}">
      <dsp:nvSpPr>
        <dsp:cNvPr id="0" name=""/>
        <dsp:cNvSpPr/>
      </dsp:nvSpPr>
      <dsp:spPr>
        <a:xfrm>
          <a:off x="0" y="2518347"/>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Hostility and aggression</a:t>
          </a:r>
        </a:p>
      </dsp:txBody>
      <dsp:txXfrm>
        <a:off x="0" y="2518347"/>
        <a:ext cx="11127648" cy="419314"/>
      </dsp:txXfrm>
    </dsp:sp>
    <dsp:sp modelId="{4E35A780-D19D-406F-99EC-B6BF49B35D91}">
      <dsp:nvSpPr>
        <dsp:cNvPr id="0" name=""/>
        <dsp:cNvSpPr/>
      </dsp:nvSpPr>
      <dsp:spPr>
        <a:xfrm>
          <a:off x="0" y="2937662"/>
          <a:ext cx="11127648"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8DFB20-1986-49F3-8C17-98021E0060CF}">
      <dsp:nvSpPr>
        <dsp:cNvPr id="0" name=""/>
        <dsp:cNvSpPr/>
      </dsp:nvSpPr>
      <dsp:spPr>
        <a:xfrm>
          <a:off x="0" y="2937662"/>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Isolation from family and other supports </a:t>
          </a:r>
        </a:p>
      </dsp:txBody>
      <dsp:txXfrm>
        <a:off x="0" y="2937662"/>
        <a:ext cx="11127648" cy="419314"/>
      </dsp:txXfrm>
    </dsp:sp>
    <dsp:sp modelId="{C3E3BCFE-8FA1-407D-A65A-4E54AA3E83D8}">
      <dsp:nvSpPr>
        <dsp:cNvPr id="0" name=""/>
        <dsp:cNvSpPr/>
      </dsp:nvSpPr>
      <dsp:spPr>
        <a:xfrm>
          <a:off x="0" y="3356976"/>
          <a:ext cx="11127648"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1FD83-4421-4FAA-83BB-8AF8AA38F2C9}">
      <dsp:nvSpPr>
        <dsp:cNvPr id="0" name=""/>
        <dsp:cNvSpPr/>
      </dsp:nvSpPr>
      <dsp:spPr>
        <a:xfrm>
          <a:off x="0" y="3356976"/>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Not able to meet familial and other obligations</a:t>
          </a:r>
        </a:p>
      </dsp:txBody>
      <dsp:txXfrm>
        <a:off x="0" y="3356976"/>
        <a:ext cx="11127648" cy="419314"/>
      </dsp:txXfrm>
    </dsp:sp>
    <dsp:sp modelId="{4D9183F7-D543-4883-949F-435B1623AC12}">
      <dsp:nvSpPr>
        <dsp:cNvPr id="0" name=""/>
        <dsp:cNvSpPr/>
      </dsp:nvSpPr>
      <dsp:spPr>
        <a:xfrm>
          <a:off x="0" y="3776291"/>
          <a:ext cx="11127648"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68B53F-AB7A-4B3C-865E-4511B97674B4}">
      <dsp:nvSpPr>
        <dsp:cNvPr id="0" name=""/>
        <dsp:cNvSpPr/>
      </dsp:nvSpPr>
      <dsp:spPr>
        <a:xfrm>
          <a:off x="0" y="3776291"/>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Fear of transmitting the virus to family and others </a:t>
          </a:r>
        </a:p>
      </dsp:txBody>
      <dsp:txXfrm>
        <a:off x="0" y="3776291"/>
        <a:ext cx="11127648" cy="419314"/>
      </dsp:txXfrm>
    </dsp:sp>
    <dsp:sp modelId="{7495B67C-6451-443C-B1F9-2C78A818AF4D}">
      <dsp:nvSpPr>
        <dsp:cNvPr id="0" name=""/>
        <dsp:cNvSpPr/>
      </dsp:nvSpPr>
      <dsp:spPr>
        <a:xfrm>
          <a:off x="0" y="4195606"/>
          <a:ext cx="11127648"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65BA55-37DE-4449-85E5-011B16B2B753}">
      <dsp:nvSpPr>
        <dsp:cNvPr id="0" name=""/>
        <dsp:cNvSpPr/>
      </dsp:nvSpPr>
      <dsp:spPr>
        <a:xfrm>
          <a:off x="0" y="4195606"/>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Dealing with patients who are unwilling to be quarantined</a:t>
          </a:r>
        </a:p>
      </dsp:txBody>
      <dsp:txXfrm>
        <a:off x="0" y="4195606"/>
        <a:ext cx="11127648" cy="419314"/>
      </dsp:txXfrm>
    </dsp:sp>
    <dsp:sp modelId="{3099B007-C121-4BEF-A9AC-ECF829B29827}">
      <dsp:nvSpPr>
        <dsp:cNvPr id="0" name=""/>
        <dsp:cNvSpPr/>
      </dsp:nvSpPr>
      <dsp:spPr>
        <a:xfrm>
          <a:off x="0" y="4614920"/>
          <a:ext cx="11127648"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7D2E9E-1A79-4D47-BFCB-37D86DAC0C14}">
      <dsp:nvSpPr>
        <dsp:cNvPr id="0" name=""/>
        <dsp:cNvSpPr/>
      </dsp:nvSpPr>
      <dsp:spPr>
        <a:xfrm>
          <a:off x="0" y="4614920"/>
          <a:ext cx="11127648" cy="419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Intense scrutiny of national and international media and fake news</a:t>
          </a:r>
        </a:p>
      </dsp:txBody>
      <dsp:txXfrm>
        <a:off x="0" y="4614920"/>
        <a:ext cx="11127648" cy="4193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35229-2CEE-42CB-8E74-B7A93D1A5158}">
      <dsp:nvSpPr>
        <dsp:cNvPr id="0" name=""/>
        <dsp:cNvSpPr/>
      </dsp:nvSpPr>
      <dsp:spPr>
        <a:xfrm>
          <a:off x="1444863" y="47526"/>
          <a:ext cx="7254419" cy="4453109"/>
        </a:xfrm>
        <a:prstGeom prst="rect">
          <a:avLst/>
        </a:prstGeom>
        <a:solidFill>
          <a:schemeClr val="accent4">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264E43-1D71-499F-80DF-5D7C1B0CB107}">
      <dsp:nvSpPr>
        <dsp:cNvPr id="0" name=""/>
        <dsp:cNvSpPr/>
      </dsp:nvSpPr>
      <dsp:spPr>
        <a:xfrm>
          <a:off x="1658180" y="1049049"/>
          <a:ext cx="3368719" cy="3207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rgbClr val="00B050"/>
              </a:solidFill>
            </a:rPr>
            <a:t>Do's</a:t>
          </a:r>
          <a:endParaRPr lang="en-IN" sz="2000" b="1" kern="1200" dirty="0">
            <a:solidFill>
              <a:srgbClr val="00B050"/>
            </a:solidFill>
          </a:endParaRP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Meet your basic needs</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Positive thinking and Self compassion</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Routine, Balanced diet and Exercise</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Communication and Socialization</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Stay updated with latest scientific information</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Appreciate the ‘honour’ and ‘noble calling’ of our profession</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Professional help, if needed</a:t>
          </a:r>
        </a:p>
      </dsp:txBody>
      <dsp:txXfrm>
        <a:off x="1658180" y="1049049"/>
        <a:ext cx="3368719" cy="3207258"/>
      </dsp:txXfrm>
    </dsp:sp>
    <dsp:sp modelId="{E78740AB-E8DA-43C7-A127-E75FDD9660DA}">
      <dsp:nvSpPr>
        <dsp:cNvPr id="0" name=""/>
        <dsp:cNvSpPr/>
      </dsp:nvSpPr>
      <dsp:spPr>
        <a:xfrm>
          <a:off x="5101944" y="1049049"/>
          <a:ext cx="3368719" cy="3207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rgbClr val="C00000"/>
              </a:solidFill>
            </a:rPr>
            <a:t>Don'ts</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Ruminations</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Substance use</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Xenophobia</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Excessive media consumption</a:t>
          </a:r>
        </a:p>
        <a:p>
          <a:pPr marL="171450" lvl="1" indent="-171450" algn="l" defTabSz="711200">
            <a:lnSpc>
              <a:spcPct val="90000"/>
            </a:lnSpc>
            <a:spcBef>
              <a:spcPct val="0"/>
            </a:spcBef>
            <a:spcAft>
              <a:spcPct val="15000"/>
            </a:spcAft>
            <a:buChar char="•"/>
          </a:pPr>
          <a:r>
            <a:rPr lang="en-US" sz="1600" b="0" i="1" kern="1200" dirty="0">
              <a:solidFill>
                <a:schemeClr val="tx2">
                  <a:lumMod val="25000"/>
                </a:schemeClr>
              </a:solidFill>
              <a:effectLst>
                <a:outerShdw blurRad="38100" dist="38100" dir="2700000" algn="tl">
                  <a:srgbClr val="000000">
                    <a:alpha val="43137"/>
                  </a:srgbClr>
                </a:outerShdw>
              </a:effectLst>
            </a:rPr>
            <a:t>Believing and spreading fake news</a:t>
          </a:r>
        </a:p>
        <a:p>
          <a:pPr marL="171450" lvl="1" indent="-171450" algn="l" defTabSz="711200">
            <a:lnSpc>
              <a:spcPct val="90000"/>
            </a:lnSpc>
            <a:spcBef>
              <a:spcPct val="0"/>
            </a:spcBef>
            <a:spcAft>
              <a:spcPct val="15000"/>
            </a:spcAft>
            <a:buChar char="•"/>
          </a:pPr>
          <a:endParaRPr lang="en-US" sz="1600" kern="1200" dirty="0">
            <a:solidFill>
              <a:schemeClr val="tx2">
                <a:lumMod val="25000"/>
              </a:schemeClr>
            </a:solidFill>
          </a:endParaRPr>
        </a:p>
      </dsp:txBody>
      <dsp:txXfrm>
        <a:off x="5101944" y="1049049"/>
        <a:ext cx="3368719" cy="3207258"/>
      </dsp:txXfrm>
    </dsp:sp>
    <dsp:sp modelId="{95D14040-2A72-47EE-8FFA-E7FF48F6D74B}">
      <dsp:nvSpPr>
        <dsp:cNvPr id="0" name=""/>
        <dsp:cNvSpPr/>
      </dsp:nvSpPr>
      <dsp:spPr>
        <a:xfrm>
          <a:off x="690924" y="-139670"/>
          <a:ext cx="1417530" cy="1417530"/>
        </a:xfrm>
        <a:prstGeom prst="plus">
          <a:avLst>
            <a:gd name="adj" fmla="val 32810"/>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121D65-F313-4152-9832-591872498528}">
      <dsp:nvSpPr>
        <dsp:cNvPr id="0" name=""/>
        <dsp:cNvSpPr/>
      </dsp:nvSpPr>
      <dsp:spPr>
        <a:xfrm>
          <a:off x="7695191" y="370107"/>
          <a:ext cx="1334146" cy="457200"/>
        </a:xfrm>
        <a:prstGeom prst="rect">
          <a:avLst/>
        </a:prstGeom>
        <a:solidFill>
          <a:schemeClr val="accent4">
            <a:hueOff val="359873"/>
            <a:satOff val="17380"/>
            <a:lumOff val="9803"/>
            <a:alphaOff val="0"/>
          </a:schemeClr>
        </a:solidFill>
        <a:ln w="15875" cap="flat" cmpd="sng" algn="ctr">
          <a:solidFill>
            <a:schemeClr val="accent4">
              <a:hueOff val="359873"/>
              <a:satOff val="17380"/>
              <a:lumOff val="98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DF900E-1A58-46B2-8C4C-0139A4A7A0AF}">
      <dsp:nvSpPr>
        <dsp:cNvPr id="0" name=""/>
        <dsp:cNvSpPr/>
      </dsp:nvSpPr>
      <dsp:spPr>
        <a:xfrm>
          <a:off x="5068591" y="1055907"/>
          <a:ext cx="833" cy="3063240"/>
        </a:xfrm>
        <a:prstGeom prst="line">
          <a:avLst/>
        </a:pr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EDB21-B36C-4A24-B9A3-60460FD31B16}" type="datetimeFigureOut">
              <a:rPr lang="en-IN" smtClean="0"/>
              <a:pPr/>
              <a:t>05-07-2022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BBC910-7CDC-432F-9C28-5A1035DBC70A}" type="slidenum">
              <a:rPr lang="en-IN" smtClean="0"/>
              <a:pPr/>
              <a:t>‹#›</a:t>
            </a:fld>
            <a:endParaRPr lang="en-IN"/>
          </a:p>
        </p:txBody>
      </p:sp>
    </p:spTree>
    <p:extLst>
      <p:ext uri="{BB962C8B-B14F-4D97-AF65-F5344CB8AC3E}">
        <p14:creationId xmlns:p14="http://schemas.microsoft.com/office/powerpoint/2010/main" val="2836520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BBC910-7CDC-432F-9C28-5A1035DBC70A}"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55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CC7B40E-C065-4F6B-A664-C15C48F54D33}" type="slidenum">
              <a:rPr lang="en-IN" smtClean="0"/>
              <a:t>55</a:t>
            </a:fld>
            <a:endParaRPr lang="en-IN" dirty="0"/>
          </a:p>
        </p:txBody>
      </p:sp>
    </p:spTree>
    <p:extLst>
      <p:ext uri="{BB962C8B-B14F-4D97-AF65-F5344CB8AC3E}">
        <p14:creationId xmlns:p14="http://schemas.microsoft.com/office/powerpoint/2010/main" val="2953882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balance between professional duty, altruism and personal fear for oneself and others can often cause conflict and dissonance in many HCWs.</a:t>
            </a:r>
            <a:endParaRPr lang="en-IN" dirty="0"/>
          </a:p>
        </p:txBody>
      </p:sp>
      <p:sp>
        <p:nvSpPr>
          <p:cNvPr id="4" name="Slide Number Placeholder 3"/>
          <p:cNvSpPr>
            <a:spLocks noGrp="1"/>
          </p:cNvSpPr>
          <p:nvPr>
            <p:ph type="sldNum" sz="quarter" idx="5"/>
          </p:nvPr>
        </p:nvSpPr>
        <p:spPr/>
        <p:txBody>
          <a:bodyPr/>
          <a:lstStyle/>
          <a:p>
            <a:fld id="{6CC7B40E-C065-4F6B-A664-C15C48F54D33}" type="slidenum">
              <a:rPr lang="en-IN" smtClean="0"/>
              <a:t>58</a:t>
            </a:fld>
            <a:endParaRPr lang="en-IN"/>
          </a:p>
        </p:txBody>
      </p:sp>
    </p:spTree>
    <p:extLst>
      <p:ext uri="{BB962C8B-B14F-4D97-AF65-F5344CB8AC3E}">
        <p14:creationId xmlns:p14="http://schemas.microsoft.com/office/powerpoint/2010/main" val="2353595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CC7B40E-C065-4F6B-A664-C15C48F54D33}" type="slidenum">
              <a:rPr lang="en-IN" smtClean="0"/>
              <a:t>59</a:t>
            </a:fld>
            <a:endParaRPr lang="en-IN"/>
          </a:p>
        </p:txBody>
      </p:sp>
    </p:spTree>
    <p:extLst>
      <p:ext uri="{BB962C8B-B14F-4D97-AF65-F5344CB8AC3E}">
        <p14:creationId xmlns:p14="http://schemas.microsoft.com/office/powerpoint/2010/main" val="150868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CC7B40E-C065-4F6B-A664-C15C48F54D33}" type="slidenum">
              <a:rPr lang="en-IN" smtClean="0"/>
              <a:t>61</a:t>
            </a:fld>
            <a:endParaRPr lang="en-IN"/>
          </a:p>
        </p:txBody>
      </p:sp>
    </p:spTree>
    <p:extLst>
      <p:ext uri="{BB962C8B-B14F-4D97-AF65-F5344CB8AC3E}">
        <p14:creationId xmlns:p14="http://schemas.microsoft.com/office/powerpoint/2010/main" val="23763483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2DB01588-F354-4686-B17D-3EF9B12C0F74}" type="datetimeFigureOut">
              <a:rPr lang="en-IN" smtClean="0"/>
              <a:pPr/>
              <a:t>05-07-2022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16F77D-9611-4252-A043-1C5C36C30985}" type="slidenum">
              <a:rPr lang="en-IN" smtClean="0"/>
              <a:pPr/>
              <a:t>‹#›</a:t>
            </a:fld>
            <a:endParaRPr lang="en-IN"/>
          </a:p>
        </p:txBody>
      </p:sp>
      <p:sp>
        <p:nvSpPr>
          <p:cNvPr id="13" name="Rectangle 12"/>
          <p:cNvSpPr/>
          <p:nvPr/>
        </p:nvSpPr>
        <p:spPr>
          <a:xfrm>
            <a:off x="0" y="0"/>
            <a:ext cx="12192000" cy="4572001"/>
          </a:xfrm>
          <a:prstGeom prst="rect">
            <a:avLst/>
          </a:prstGeom>
          <a:blipFill dpi="0" rotWithShape="1">
            <a:blip r:embed="rId2">
              <a:duotone>
                <a:schemeClr val="accent2">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3036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3983948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16F77D-9611-4252-A043-1C5C36C30985}" type="slidenum">
              <a:rPr lang="en-IN" smtClean="0"/>
              <a:pPr/>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0"/>
            <a:ext cx="12192000" cy="4572000"/>
          </a:xfrm>
          <a:prstGeom prst="rect">
            <a:avLst/>
          </a:prstGeom>
          <a:blipFill dpi="0" rotWithShape="1">
            <a:blip r:embed="rId2">
              <a:duotone>
                <a:schemeClr val="accent1">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6946453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197266659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23471024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4214747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1432232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85093491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F16F77D-9611-4252-A043-1C5C36C30985}" type="slidenum">
              <a:rPr lang="en-IN" smtClean="0"/>
              <a:pPr/>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859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16F77D-9611-4252-A043-1C5C36C30985}" type="slidenum">
              <a:rPr lang="en-IN" smtClean="0"/>
              <a:pPr/>
              <a:t>‹#›</a:t>
            </a:fld>
            <a:endParaRPr lang="en-IN"/>
          </a:p>
        </p:txBody>
      </p:sp>
    </p:spTree>
    <p:extLst>
      <p:ext uri="{BB962C8B-B14F-4D97-AF65-F5344CB8AC3E}">
        <p14:creationId xmlns:p14="http://schemas.microsoft.com/office/powerpoint/2010/main" val="118492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B01588-F354-4686-B17D-3EF9B12C0F74}" type="datetimeFigureOut">
              <a:rPr lang="en-IN" smtClean="0"/>
              <a:pPr/>
              <a:t>05-07-2022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F16F77D-9611-4252-A043-1C5C36C30985}" type="slidenum">
              <a:rPr lang="en-IN" smtClean="0"/>
              <a:pPr/>
              <a:t>‹#›</a:t>
            </a:fld>
            <a:endParaRPr lang="en-IN"/>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76370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DB01588-F354-4686-B17D-3EF9B12C0F74}" type="datetimeFigureOut">
              <a:rPr lang="en-IN" smtClean="0"/>
              <a:pPr/>
              <a:t>05-07-2022</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F16F77D-9611-4252-A043-1C5C36C30985}" type="slidenum">
              <a:rPr lang="en-IN" smtClean="0"/>
              <a:pPr/>
              <a:t>‹#›</a:t>
            </a:fld>
            <a:endParaRPr lang="en-IN"/>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552389"/>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web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1.webp"/><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microsoft.com/office/2007/relationships/hdphoto" Target="../media/hdphoto1.wdp"/></Relationships>
</file>

<file path=ppt/slides/_rels/slide5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9.jf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C4D7F3-4385-41A4-AFFE-A1EC566DB617}"/>
              </a:ext>
            </a:extLst>
          </p:cNvPr>
          <p:cNvSpPr>
            <a:spLocks noGrp="1"/>
          </p:cNvSpPr>
          <p:nvPr>
            <p:ph type="ctrTitle"/>
          </p:nvPr>
        </p:nvSpPr>
        <p:spPr/>
        <p:txBody>
          <a:bodyPr/>
          <a:lstStyle/>
          <a:p>
            <a:r>
              <a:rPr lang="en-US" dirty="0"/>
              <a:t>STRESS and related disorders</a:t>
            </a:r>
          </a:p>
        </p:txBody>
      </p:sp>
      <p:sp>
        <p:nvSpPr>
          <p:cNvPr id="8" name="Subtitle 7">
            <a:extLst>
              <a:ext uri="{FF2B5EF4-FFF2-40B4-BE49-F238E27FC236}">
                <a16:creationId xmlns:a16="http://schemas.microsoft.com/office/drawing/2014/main" id="{57FF1B2E-8012-40BF-B5B0-F46FC8B80338}"/>
              </a:ext>
            </a:extLst>
          </p:cNvPr>
          <p:cNvSpPr>
            <a:spLocks noGrp="1"/>
          </p:cNvSpPr>
          <p:nvPr>
            <p:ph type="subTitle" idx="1"/>
          </p:nvPr>
        </p:nvSpPr>
        <p:spPr/>
        <p:txBody>
          <a:bodyPr/>
          <a:lstStyle/>
          <a:p>
            <a:r>
              <a:rPr lang="en-US" dirty="0"/>
              <a:t>Dr Abhinav Kuchhal</a:t>
            </a:r>
          </a:p>
          <a:p>
            <a:r>
              <a:rPr lang="en-US" dirty="0"/>
              <a:t>Asst. Professor </a:t>
            </a:r>
          </a:p>
          <a:p>
            <a:r>
              <a:rPr lang="en-US" dirty="0"/>
              <a:t>Department of Psychiatry</a:t>
            </a:r>
          </a:p>
        </p:txBody>
      </p:sp>
    </p:spTree>
    <p:extLst>
      <p:ext uri="{BB962C8B-B14F-4D97-AF65-F5344CB8AC3E}">
        <p14:creationId xmlns:p14="http://schemas.microsoft.com/office/powerpoint/2010/main" val="1341254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Introduction- Stress the new normal??</a:t>
            </a:r>
          </a:p>
        </p:txBody>
      </p:sp>
      <p:sp>
        <p:nvSpPr>
          <p:cNvPr id="3" name="Content Placeholder 2"/>
          <p:cNvSpPr>
            <a:spLocks noGrp="1"/>
          </p:cNvSpPr>
          <p:nvPr>
            <p:ph idx="1"/>
          </p:nvPr>
        </p:nvSpPr>
        <p:spPr/>
        <p:txBody>
          <a:bodyPr>
            <a:normAutofit/>
          </a:bodyPr>
          <a:lstStyle/>
          <a:p>
            <a:pPr marL="342900" indent="-342900" algn="just">
              <a:buFont typeface="Wingdings" panose="05000000000000000000" pitchFamily="2" charset="2"/>
              <a:buChar char="v"/>
            </a:pPr>
            <a:r>
              <a:rPr lang="en-US" sz="2800" dirty="0"/>
              <a:t>The modern world which is said to be a world of achievement is also a world of stress and has been called the – Age of Anxiety and Stress</a:t>
            </a:r>
          </a:p>
          <a:p>
            <a:pPr marL="342900" indent="-342900" algn="just">
              <a:buFont typeface="Wingdings" panose="05000000000000000000" pitchFamily="2" charset="2"/>
              <a:buChar char="v"/>
            </a:pPr>
            <a:endParaRPr lang="en-IN" sz="2800" dirty="0"/>
          </a:p>
          <a:p>
            <a:pPr marL="342900" indent="-342900" algn="just">
              <a:buFont typeface="Wingdings" panose="05000000000000000000" pitchFamily="2" charset="2"/>
              <a:buChar char="v"/>
            </a:pPr>
            <a:r>
              <a:rPr lang="en-US" sz="2800" dirty="0"/>
              <a:t>Stress has been dubbed as the “Health Epidemic of the 21</a:t>
            </a:r>
            <a:r>
              <a:rPr lang="en-US" sz="2800" baseline="30000" dirty="0"/>
              <a:t>st</a:t>
            </a:r>
            <a:r>
              <a:rPr lang="en-US" sz="2800" dirty="0"/>
              <a:t> century’’ by the World Health Organization</a:t>
            </a:r>
          </a:p>
          <a:p>
            <a:pPr>
              <a:buFont typeface="Wingdings" panose="05000000000000000000" pitchFamily="2" charset="2"/>
              <a:buChar char="v"/>
            </a:pPr>
            <a:endParaRPr lang="en-US" dirty="0"/>
          </a:p>
          <a:p>
            <a:pPr>
              <a:buFont typeface="Wingdings" panose="05000000000000000000" pitchFamily="2" charset="2"/>
              <a:buChar char="v"/>
            </a:pPr>
            <a:endParaRPr lang="en-IN" dirty="0"/>
          </a:p>
        </p:txBody>
      </p:sp>
    </p:spTree>
    <p:extLst>
      <p:ext uri="{BB962C8B-B14F-4D97-AF65-F5344CB8AC3E}">
        <p14:creationId xmlns:p14="http://schemas.microsoft.com/office/powerpoint/2010/main" val="1771031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How is Stress defined ?</a:t>
            </a:r>
          </a:p>
        </p:txBody>
      </p:sp>
      <p:sp>
        <p:nvSpPr>
          <p:cNvPr id="3" name="Content Placeholder 2"/>
          <p:cNvSpPr>
            <a:spLocks noGrp="1"/>
          </p:cNvSpPr>
          <p:nvPr>
            <p:ph idx="1"/>
          </p:nvPr>
        </p:nvSpPr>
        <p:spPr>
          <a:xfrm>
            <a:off x="1024128" y="2286000"/>
            <a:ext cx="9158963" cy="4378036"/>
          </a:xfrm>
        </p:spPr>
        <p:txBody>
          <a:bodyPr>
            <a:normAutofit/>
          </a:bodyPr>
          <a:lstStyle/>
          <a:p>
            <a:pPr marL="400050" indent="-400050">
              <a:buFont typeface="Wingdings" panose="05000000000000000000" pitchFamily="2" charset="2"/>
              <a:buChar char="v"/>
            </a:pPr>
            <a:r>
              <a:rPr lang="en-US" sz="2800" dirty="0"/>
              <a:t>WHO defines stress as “the reaction people may have when presented with demands and pressures that are not matched to their knowledge and abilities and which challenge their ability to cope”</a:t>
            </a:r>
          </a:p>
          <a:p>
            <a:pPr marL="400050" indent="-400050">
              <a:buFont typeface="Wingdings" panose="05000000000000000000" pitchFamily="2" charset="2"/>
              <a:buChar char="v"/>
            </a:pPr>
            <a:endParaRPr lang="en-US" sz="2800" dirty="0"/>
          </a:p>
          <a:p>
            <a:pPr marL="400050" indent="-400050">
              <a:buFont typeface="Wingdings" panose="05000000000000000000" pitchFamily="2" charset="2"/>
              <a:buChar char="v"/>
            </a:pPr>
            <a:r>
              <a:rPr lang="en-US" sz="2800" dirty="0"/>
              <a:t>Stress is the body’s nonspecific response to a demand placed on it. (Hans </a:t>
            </a:r>
            <a:r>
              <a:rPr lang="en-US" sz="2800" dirty="0" err="1"/>
              <a:t>Selye</a:t>
            </a:r>
            <a:r>
              <a:rPr lang="en-US" sz="2800" dirty="0"/>
              <a:t>)</a:t>
            </a:r>
          </a:p>
        </p:txBody>
      </p:sp>
    </p:spTree>
    <p:extLst>
      <p:ext uri="{BB962C8B-B14F-4D97-AF65-F5344CB8AC3E}">
        <p14:creationId xmlns:p14="http://schemas.microsoft.com/office/powerpoint/2010/main" val="1664156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1691640"/>
            <a:ext cx="9720071" cy="4023360"/>
          </a:xfrm>
        </p:spPr>
        <p:txBody>
          <a:bodyPr/>
          <a:lstStyle/>
          <a:p>
            <a:pPr marL="342900" indent="-342900" algn="just">
              <a:buFont typeface="Wingdings" panose="05000000000000000000" pitchFamily="2" charset="2"/>
              <a:buChar char="v"/>
            </a:pPr>
            <a:r>
              <a:rPr lang="en-US" sz="2800" dirty="0"/>
              <a:t>Worldwide, about 500 million people are believed to be suffering from neurotic, stress related and psychological problems </a:t>
            </a:r>
          </a:p>
          <a:p>
            <a:pPr marL="342900" indent="-342900" algn="just">
              <a:buFont typeface="Wingdings" panose="05000000000000000000" pitchFamily="2" charset="2"/>
              <a:buChar char="v"/>
            </a:pPr>
            <a:endParaRPr lang="en-US" sz="2800" dirty="0"/>
          </a:p>
          <a:p>
            <a:pPr marL="342900" indent="-342900" algn="just">
              <a:buFont typeface="Wingdings" panose="05000000000000000000" pitchFamily="2" charset="2"/>
              <a:buChar char="v"/>
            </a:pPr>
            <a:r>
              <a:rPr lang="en-US" sz="2800" dirty="0"/>
              <a:t>India, is also not left unaffected, due to change in the life style the number of person suffering from stress is increasing every day especially in cities, with a few surveys on mental morbidity in various parts of the country suggesting a prevalence rate of 18-20 per 1000</a:t>
            </a:r>
          </a:p>
          <a:p>
            <a:pPr marL="342900" indent="-342900" algn="just"/>
            <a:endParaRPr lang="en-IN" dirty="0"/>
          </a:p>
        </p:txBody>
      </p:sp>
    </p:spTree>
    <p:extLst>
      <p:ext uri="{BB962C8B-B14F-4D97-AF65-F5344CB8AC3E}">
        <p14:creationId xmlns:p14="http://schemas.microsoft.com/office/powerpoint/2010/main" val="1488372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OF STRESS</a:t>
            </a:r>
            <a:endParaRPr lang="en-IN" dirty="0"/>
          </a:p>
        </p:txBody>
      </p:sp>
      <p:sp>
        <p:nvSpPr>
          <p:cNvPr id="3" name="Content Placeholder 2"/>
          <p:cNvSpPr>
            <a:spLocks noGrp="1"/>
          </p:cNvSpPr>
          <p:nvPr>
            <p:ph idx="1"/>
          </p:nvPr>
        </p:nvSpPr>
        <p:spPr>
          <a:xfrm>
            <a:off x="1024129" y="1801091"/>
            <a:ext cx="9720071" cy="4023360"/>
          </a:xfrm>
        </p:spPr>
        <p:txBody>
          <a:bodyPr>
            <a:normAutofit/>
          </a:bodyPr>
          <a:lstStyle/>
          <a:p>
            <a:r>
              <a:rPr lang="en-US" dirty="0"/>
              <a:t>Stress model developed by Carson and </a:t>
            </a:r>
            <a:r>
              <a:rPr lang="en-US" dirty="0" err="1"/>
              <a:t>Kuipers</a:t>
            </a:r>
            <a:r>
              <a:rPr lang="en-US" dirty="0"/>
              <a:t> (1998). </a:t>
            </a:r>
          </a:p>
          <a:p>
            <a:r>
              <a:rPr lang="en-US" dirty="0"/>
              <a:t>The model proposes three levels of the stress process</a:t>
            </a:r>
          </a:p>
        </p:txBody>
      </p:sp>
      <p:graphicFrame>
        <p:nvGraphicFramePr>
          <p:cNvPr id="4" name="Diagram 3"/>
          <p:cNvGraphicFramePr/>
          <p:nvPr>
            <p:extLst>
              <p:ext uri="{D42A27DB-BD31-4B8C-83A1-F6EECF244321}">
                <p14:modId xmlns:p14="http://schemas.microsoft.com/office/powerpoint/2010/main" val="3878534103"/>
              </p:ext>
            </p:extLst>
          </p:nvPr>
        </p:nvGraphicFramePr>
        <p:xfrm>
          <a:off x="512617" y="3075710"/>
          <a:ext cx="11388437" cy="357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9099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MAJOR sources OF STRESS</a:t>
            </a: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v"/>
            </a:pPr>
            <a:r>
              <a:rPr lang="en-US" sz="2800" dirty="0"/>
              <a:t>Daily Life Hassles</a:t>
            </a:r>
          </a:p>
          <a:p>
            <a:pPr>
              <a:lnSpc>
                <a:spcPct val="200000"/>
              </a:lnSpc>
              <a:buFont typeface="Wingdings" panose="05000000000000000000" pitchFamily="2" charset="2"/>
              <a:buChar char="v"/>
            </a:pPr>
            <a:r>
              <a:rPr lang="en-US" sz="2800" dirty="0"/>
              <a:t>Major Life Events</a:t>
            </a:r>
          </a:p>
          <a:p>
            <a:pPr>
              <a:lnSpc>
                <a:spcPct val="200000"/>
              </a:lnSpc>
              <a:buFont typeface="Wingdings" panose="05000000000000000000" pitchFamily="2" charset="2"/>
              <a:buChar char="v"/>
            </a:pPr>
            <a:r>
              <a:rPr lang="en-US" sz="2800" dirty="0"/>
              <a:t>Internal Stressors</a:t>
            </a:r>
          </a:p>
        </p:txBody>
      </p:sp>
    </p:spTree>
    <p:extLst>
      <p:ext uri="{BB962C8B-B14F-4D97-AF65-F5344CB8AC3E}">
        <p14:creationId xmlns:p14="http://schemas.microsoft.com/office/powerpoint/2010/main" val="2760738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Daily Life Hassles</a:t>
            </a:r>
            <a:endParaRPr lang="en-IN" dirty="0"/>
          </a:p>
        </p:txBody>
      </p:sp>
      <p:sp>
        <p:nvSpPr>
          <p:cNvPr id="3" name="Content Placeholder 2"/>
          <p:cNvSpPr>
            <a:spLocks noGrp="1"/>
          </p:cNvSpPr>
          <p:nvPr>
            <p:ph idx="1"/>
          </p:nvPr>
        </p:nvSpPr>
        <p:spPr/>
        <p:txBody>
          <a:bodyPr>
            <a:normAutofit/>
          </a:bodyPr>
          <a:lstStyle/>
          <a:p>
            <a:pPr marL="400050" indent="-400050" algn="just">
              <a:buFont typeface="Wingdings" panose="05000000000000000000" pitchFamily="2" charset="2"/>
              <a:buChar char="v"/>
            </a:pPr>
            <a:r>
              <a:rPr lang="en-US" sz="2800" dirty="0"/>
              <a:t>They are the minor stressors which are short-term or less severe such as events or problems including traffic hassles, peer/work relations, time pressures.</a:t>
            </a:r>
          </a:p>
          <a:p>
            <a:pPr marL="400050" indent="-400050" algn="just">
              <a:buFont typeface="Wingdings" panose="05000000000000000000" pitchFamily="2" charset="2"/>
              <a:buChar char="v"/>
            </a:pPr>
            <a:r>
              <a:rPr lang="en-US" sz="2800" dirty="0"/>
              <a:t>They can cause feelings of sickness, and lack of sleep and concentration </a:t>
            </a:r>
            <a:endParaRPr lang="en-IN" sz="2800" dirty="0"/>
          </a:p>
        </p:txBody>
      </p:sp>
    </p:spTree>
    <p:extLst>
      <p:ext uri="{BB962C8B-B14F-4D97-AF65-F5344CB8AC3E}">
        <p14:creationId xmlns:p14="http://schemas.microsoft.com/office/powerpoint/2010/main" val="3145379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Life Events</a:t>
            </a:r>
            <a:endParaRPr lang="en-IN" dirty="0"/>
          </a:p>
        </p:txBody>
      </p:sp>
      <p:sp>
        <p:nvSpPr>
          <p:cNvPr id="3" name="Content Placeholder 2"/>
          <p:cNvSpPr>
            <a:spLocks noGrp="1"/>
          </p:cNvSpPr>
          <p:nvPr>
            <p:ph idx="1"/>
          </p:nvPr>
        </p:nvSpPr>
        <p:spPr/>
        <p:txBody>
          <a:bodyPr>
            <a:normAutofit/>
          </a:bodyPr>
          <a:lstStyle/>
          <a:p>
            <a:pPr marL="342900" indent="-342900" algn="just">
              <a:buFont typeface="Wingdings" panose="05000000000000000000" pitchFamily="2" charset="2"/>
              <a:buChar char="v"/>
            </a:pPr>
            <a:r>
              <a:rPr lang="en-US" sz="2800" dirty="0"/>
              <a:t>They are either positive or negative, which create major emotional changes or require tremendous amounts of adjustments.</a:t>
            </a:r>
          </a:p>
          <a:p>
            <a:pPr marL="342900" indent="-342900" algn="just">
              <a:buFont typeface="Wingdings" panose="05000000000000000000" pitchFamily="2" charset="2"/>
              <a:buChar char="v"/>
            </a:pPr>
            <a:r>
              <a:rPr lang="en-US" sz="2800" dirty="0"/>
              <a:t>They include personal crisis (health issues, death in family, divorce, financial problems)</a:t>
            </a:r>
          </a:p>
          <a:p>
            <a:pPr marL="342900" indent="-342900" algn="just">
              <a:buFont typeface="Wingdings" panose="05000000000000000000" pitchFamily="2" charset="2"/>
              <a:buChar char="v"/>
            </a:pPr>
            <a:r>
              <a:rPr lang="en-US" sz="2800" dirty="0"/>
              <a:t>Major age related transitions such as marriage, child birth, career or retirement </a:t>
            </a:r>
            <a:endParaRPr lang="en-IN" sz="2800" dirty="0"/>
          </a:p>
        </p:txBody>
      </p:sp>
    </p:spTree>
    <p:extLst>
      <p:ext uri="{BB962C8B-B14F-4D97-AF65-F5344CB8AC3E}">
        <p14:creationId xmlns:p14="http://schemas.microsoft.com/office/powerpoint/2010/main" val="318724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Life event scale for stress</a:t>
            </a:r>
          </a:p>
        </p:txBody>
      </p:sp>
      <p:pic>
        <p:nvPicPr>
          <p:cNvPr id="4" name="Content Placeholder 3"/>
          <p:cNvPicPr>
            <a:picLocks noGrp="1" noChangeAspect="1"/>
          </p:cNvPicPr>
          <p:nvPr>
            <p:ph idx="1"/>
          </p:nvPr>
        </p:nvPicPr>
        <p:blipFill>
          <a:blip r:embed="rId2"/>
          <a:stretch>
            <a:fillRect/>
          </a:stretch>
        </p:blipFill>
        <p:spPr>
          <a:xfrm>
            <a:off x="3369866" y="2286000"/>
            <a:ext cx="5028406" cy="4022725"/>
          </a:xfrm>
          <a:prstGeom prst="rect">
            <a:avLst/>
          </a:prstGeom>
        </p:spPr>
      </p:pic>
    </p:spTree>
    <p:extLst>
      <p:ext uri="{BB962C8B-B14F-4D97-AF65-F5344CB8AC3E}">
        <p14:creationId xmlns:p14="http://schemas.microsoft.com/office/powerpoint/2010/main" val="2199426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Internal Stressors - </a:t>
            </a:r>
            <a:r>
              <a:rPr lang="en-US" dirty="0"/>
              <a:t>Self Generated Stress</a:t>
            </a:r>
            <a:endParaRPr lang="en-IN" dirty="0"/>
          </a:p>
        </p:txBody>
      </p:sp>
      <p:sp>
        <p:nvSpPr>
          <p:cNvPr id="3" name="Content Placeholder 2"/>
          <p:cNvSpPr>
            <a:spLocks noGrp="1"/>
          </p:cNvSpPr>
          <p:nvPr>
            <p:ph idx="1"/>
          </p:nvPr>
        </p:nvSpPr>
        <p:spPr>
          <a:xfrm>
            <a:off x="1024128" y="2285999"/>
            <a:ext cx="9720071" cy="4128655"/>
          </a:xfrm>
        </p:spPr>
        <p:txBody>
          <a:bodyPr>
            <a:normAutofit/>
          </a:bodyPr>
          <a:lstStyle/>
          <a:p>
            <a:pPr>
              <a:lnSpc>
                <a:spcPct val="200000"/>
              </a:lnSpc>
              <a:buFont typeface="Wingdings" panose="05000000000000000000" pitchFamily="2" charset="2"/>
              <a:buChar char="v"/>
            </a:pPr>
            <a:r>
              <a:rPr lang="en-IN" sz="2400" dirty="0"/>
              <a:t>Lifestyle choices: Caffeine, </a:t>
            </a:r>
            <a:r>
              <a:rPr lang="en-IN" sz="2800" dirty="0">
                <a:solidFill>
                  <a:srgbClr val="FF0000"/>
                </a:solidFill>
              </a:rPr>
              <a:t>Lack of sleep</a:t>
            </a:r>
            <a:r>
              <a:rPr lang="en-IN" sz="2400" dirty="0"/>
              <a:t>, Overloaded schedule</a:t>
            </a:r>
          </a:p>
          <a:p>
            <a:pPr>
              <a:lnSpc>
                <a:spcPct val="200000"/>
              </a:lnSpc>
              <a:buFont typeface="Wingdings" panose="05000000000000000000" pitchFamily="2" charset="2"/>
              <a:buChar char="v"/>
            </a:pPr>
            <a:r>
              <a:rPr lang="en-IN" sz="2400" dirty="0">
                <a:solidFill>
                  <a:srgbClr val="FF0000"/>
                </a:solidFill>
              </a:rPr>
              <a:t>Negative self: Pessimistic thinking, Over analysing</a:t>
            </a:r>
          </a:p>
          <a:p>
            <a:pPr>
              <a:lnSpc>
                <a:spcPct val="200000"/>
              </a:lnSpc>
              <a:buFont typeface="Wingdings" panose="05000000000000000000" pitchFamily="2" charset="2"/>
              <a:buChar char="v"/>
            </a:pPr>
            <a:r>
              <a:rPr lang="en-IN" sz="2800" dirty="0">
                <a:solidFill>
                  <a:srgbClr val="FF0000"/>
                </a:solidFill>
              </a:rPr>
              <a:t>Mind traps: Unrealistic expectations, All or nothing thinking</a:t>
            </a:r>
          </a:p>
          <a:p>
            <a:pPr>
              <a:lnSpc>
                <a:spcPct val="200000"/>
              </a:lnSpc>
              <a:buFont typeface="Wingdings" panose="05000000000000000000" pitchFamily="2" charset="2"/>
              <a:buChar char="v"/>
            </a:pPr>
            <a:r>
              <a:rPr lang="en-IN" sz="2400" dirty="0"/>
              <a:t>Personality traits: Perfectionists, Workaholics, Type A personality</a:t>
            </a:r>
          </a:p>
        </p:txBody>
      </p:sp>
    </p:spTree>
    <p:extLst>
      <p:ext uri="{BB962C8B-B14F-4D97-AF65-F5344CB8AC3E}">
        <p14:creationId xmlns:p14="http://schemas.microsoft.com/office/powerpoint/2010/main" val="535723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stress be good ??</a:t>
            </a:r>
            <a:endParaRPr lang="en-IN" dirty="0"/>
          </a:p>
        </p:txBody>
      </p:sp>
      <p:pic>
        <p:nvPicPr>
          <p:cNvPr id="4" name="Content Placeholder 3"/>
          <p:cNvPicPr>
            <a:picLocks noGrp="1" noChangeAspect="1"/>
          </p:cNvPicPr>
          <p:nvPr>
            <p:ph idx="1"/>
          </p:nvPr>
        </p:nvPicPr>
        <p:blipFill rotWithShape="1">
          <a:blip r:embed="rId2"/>
          <a:srcRect l="5428" t="8789" r="1497" b="11997"/>
          <a:stretch/>
        </p:blipFill>
        <p:spPr>
          <a:xfrm>
            <a:off x="1551708" y="2438400"/>
            <a:ext cx="9047019" cy="3186545"/>
          </a:xfrm>
          <a:prstGeom prst="rect">
            <a:avLst/>
          </a:prstGeom>
        </p:spPr>
      </p:pic>
      <p:sp>
        <p:nvSpPr>
          <p:cNvPr id="3" name="Rectangle 2"/>
          <p:cNvSpPr/>
          <p:nvPr/>
        </p:nvSpPr>
        <p:spPr>
          <a:xfrm>
            <a:off x="8160326" y="1661452"/>
            <a:ext cx="3463637" cy="1754326"/>
          </a:xfrm>
          <a:prstGeom prst="rect">
            <a:avLst/>
          </a:prstGeom>
        </p:spPr>
        <p:txBody>
          <a:bodyPr wrap="square">
            <a:spAutoFit/>
          </a:bodyPr>
          <a:lstStyle/>
          <a:p>
            <a:r>
              <a:rPr lang="en-US" dirty="0">
                <a:solidFill>
                  <a:srgbClr val="FF0000"/>
                </a:solidFill>
                <a:latin typeface="AvenirLTStd-Book"/>
              </a:rPr>
              <a:t>The Yerkes–Dodson law</a:t>
            </a:r>
            <a:r>
              <a:rPr lang="en-US" sz="800" dirty="0">
                <a:solidFill>
                  <a:srgbClr val="FF0000"/>
                </a:solidFill>
                <a:latin typeface="AvenirLTStd-Book"/>
              </a:rPr>
              <a:t>1 </a:t>
            </a:r>
            <a:r>
              <a:rPr lang="en-US" dirty="0">
                <a:solidFill>
                  <a:srgbClr val="FF0000"/>
                </a:solidFill>
                <a:latin typeface="AvenirLTStd-Book"/>
              </a:rPr>
              <a:t>dictates that performance</a:t>
            </a:r>
            <a:br>
              <a:rPr lang="en-US" dirty="0">
                <a:solidFill>
                  <a:srgbClr val="FF0000"/>
                </a:solidFill>
                <a:latin typeface="AvenirLTStd-Book"/>
              </a:rPr>
            </a:br>
            <a:r>
              <a:rPr lang="en-US" dirty="0">
                <a:solidFill>
                  <a:srgbClr val="FF0000"/>
                </a:solidFill>
                <a:latin typeface="AvenirLTStd-Book"/>
              </a:rPr>
              <a:t>increases with physiological or mental arousal, but only</a:t>
            </a:r>
            <a:br>
              <a:rPr lang="en-US" dirty="0">
                <a:solidFill>
                  <a:srgbClr val="FF0000"/>
                </a:solidFill>
                <a:latin typeface="AvenirLTStd-Book"/>
              </a:rPr>
            </a:br>
            <a:r>
              <a:rPr lang="en-US" dirty="0">
                <a:solidFill>
                  <a:srgbClr val="FF0000"/>
                </a:solidFill>
                <a:latin typeface="AvenirLTStd-Book"/>
              </a:rPr>
              <a:t>up to a point.</a:t>
            </a:r>
            <a:r>
              <a:rPr lang="en-US" dirty="0">
                <a:solidFill>
                  <a:srgbClr val="FF0000"/>
                </a:solidFill>
              </a:rPr>
              <a:t> </a:t>
            </a:r>
            <a:br>
              <a:rPr lang="en-US" dirty="0">
                <a:solidFill>
                  <a:srgbClr val="FF0000"/>
                </a:solidFill>
              </a:rPr>
            </a:br>
            <a:endParaRPr lang="en-IN" dirty="0">
              <a:solidFill>
                <a:srgbClr val="FF0000"/>
              </a:solidFill>
            </a:endParaRPr>
          </a:p>
        </p:txBody>
      </p:sp>
    </p:spTree>
    <p:extLst>
      <p:ext uri="{BB962C8B-B14F-4D97-AF65-F5344CB8AC3E}">
        <p14:creationId xmlns:p14="http://schemas.microsoft.com/office/powerpoint/2010/main" val="2456944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College life - The best years of your life?</a:t>
            </a:r>
            <a:endParaRPr lang="en-IN" dirty="0"/>
          </a:p>
        </p:txBody>
      </p:sp>
      <p:sp>
        <p:nvSpPr>
          <p:cNvPr id="3" name="Content Placeholder 2"/>
          <p:cNvSpPr>
            <a:spLocks noGrp="1"/>
          </p:cNvSpPr>
          <p:nvPr>
            <p:ph idx="1"/>
          </p:nvPr>
        </p:nvSpPr>
        <p:spPr>
          <a:xfrm>
            <a:off x="932688" y="2834640"/>
            <a:ext cx="9720071" cy="3451860"/>
          </a:xfrm>
        </p:spPr>
        <p:txBody>
          <a:bodyPr numCol="2">
            <a:normAutofit fontScale="92500" lnSpcReduction="10000"/>
          </a:bodyPr>
          <a:lstStyle/>
          <a:p>
            <a:pPr>
              <a:buFont typeface="Wingdings" panose="05000000000000000000" pitchFamily="2" charset="2"/>
              <a:buChar char="§"/>
            </a:pPr>
            <a:r>
              <a:rPr lang="en-US" sz="2800" dirty="0"/>
              <a:t>Even positive change is stressful</a:t>
            </a:r>
          </a:p>
          <a:p>
            <a:pPr>
              <a:buFont typeface="Wingdings" panose="05000000000000000000" pitchFamily="2" charset="2"/>
              <a:buChar char="§"/>
            </a:pPr>
            <a:r>
              <a:rPr lang="en-US" sz="2800" dirty="0"/>
              <a:t>Greater academic demands</a:t>
            </a:r>
          </a:p>
          <a:p>
            <a:pPr>
              <a:buFont typeface="Wingdings" panose="05000000000000000000" pitchFamily="2" charset="2"/>
              <a:buChar char="§"/>
            </a:pPr>
            <a:r>
              <a:rPr lang="en-US" sz="2800" dirty="0"/>
              <a:t>Unstructured time</a:t>
            </a:r>
          </a:p>
          <a:p>
            <a:pPr>
              <a:buFont typeface="Wingdings" panose="05000000000000000000" pitchFamily="2" charset="2"/>
              <a:buChar char="§"/>
            </a:pPr>
            <a:r>
              <a:rPr lang="en-US" sz="2800" dirty="0"/>
              <a:t>Decreased adult availability</a:t>
            </a:r>
          </a:p>
          <a:p>
            <a:pPr>
              <a:buFont typeface="Wingdings" panose="05000000000000000000" pitchFamily="2" charset="2"/>
              <a:buChar char="§"/>
            </a:pPr>
            <a:r>
              <a:rPr lang="en-US" sz="2800" dirty="0"/>
              <a:t>Being on your own in a new environment</a:t>
            </a:r>
          </a:p>
          <a:p>
            <a:pPr>
              <a:buNone/>
            </a:pPr>
            <a:endParaRPr lang="en-US" sz="2800" dirty="0"/>
          </a:p>
          <a:p>
            <a:pPr>
              <a:buFont typeface="Wingdings" panose="05000000000000000000" pitchFamily="2" charset="2"/>
              <a:buChar char="§"/>
            </a:pPr>
            <a:r>
              <a:rPr lang="en-US" sz="2800" dirty="0"/>
              <a:t>Sleep</a:t>
            </a:r>
          </a:p>
          <a:p>
            <a:pPr>
              <a:buFont typeface="Wingdings" panose="05000000000000000000" pitchFamily="2" charset="2"/>
              <a:buChar char="§"/>
            </a:pPr>
            <a:r>
              <a:rPr lang="en-US" sz="2800" dirty="0"/>
              <a:t>Food</a:t>
            </a:r>
          </a:p>
          <a:p>
            <a:pPr>
              <a:buFont typeface="Wingdings" panose="05000000000000000000" pitchFamily="2" charset="2"/>
              <a:buChar char="§"/>
            </a:pPr>
            <a:r>
              <a:rPr lang="en-US" sz="2800" dirty="0"/>
              <a:t>Balancing Academic and Extracurricular</a:t>
            </a:r>
          </a:p>
          <a:p>
            <a:pPr>
              <a:buFont typeface="Wingdings" panose="05000000000000000000" pitchFamily="2" charset="2"/>
              <a:buChar char="§"/>
            </a:pPr>
            <a:r>
              <a:rPr lang="en-US" sz="2800" dirty="0"/>
              <a:t>Roommates and FRIENDS</a:t>
            </a:r>
          </a:p>
          <a:p>
            <a:pPr>
              <a:buFont typeface="Wingdings" panose="05000000000000000000" pitchFamily="2" charset="2"/>
              <a:buChar char="§"/>
            </a:pPr>
            <a:r>
              <a:rPr lang="en-US" sz="2800" dirty="0"/>
              <a:t>Alcohol and other drugs</a:t>
            </a:r>
          </a:p>
          <a:p>
            <a:pPr>
              <a:buFont typeface="Wingdings" panose="05000000000000000000" pitchFamily="2" charset="2"/>
              <a:buChar char="§"/>
            </a:pPr>
            <a:endParaRPr lang="en-IN" dirty="0"/>
          </a:p>
        </p:txBody>
      </p:sp>
      <p:sp>
        <p:nvSpPr>
          <p:cNvPr id="4" name="Rectangle 3"/>
          <p:cNvSpPr/>
          <p:nvPr/>
        </p:nvSpPr>
        <p:spPr>
          <a:xfrm>
            <a:off x="2466174" y="2035540"/>
            <a:ext cx="5670142" cy="523220"/>
          </a:xfrm>
          <a:prstGeom prst="rect">
            <a:avLst/>
          </a:prstGeom>
        </p:spPr>
        <p:txBody>
          <a:bodyPr wrap="none">
            <a:spAutoFit/>
          </a:bodyPr>
          <a:lstStyle/>
          <a:p>
            <a:r>
              <a:rPr lang="en-US" sz="2800" dirty="0"/>
              <a:t>THE CHALLENGES IN COLLEGE</a:t>
            </a:r>
          </a:p>
        </p:txBody>
      </p:sp>
    </p:spTree>
    <p:extLst>
      <p:ext uri="{BB962C8B-B14F-4D97-AF65-F5344CB8AC3E}">
        <p14:creationId xmlns:p14="http://schemas.microsoft.com/office/powerpoint/2010/main" val="188380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Stress in medical colleges</a:t>
            </a:r>
            <a:endParaRPr lang="en-IN" dirty="0"/>
          </a:p>
        </p:txBody>
      </p:sp>
      <p:sp>
        <p:nvSpPr>
          <p:cNvPr id="3" name="Content Placeholder 2"/>
          <p:cNvSpPr>
            <a:spLocks noGrp="1"/>
          </p:cNvSpPr>
          <p:nvPr>
            <p:ph idx="1"/>
          </p:nvPr>
        </p:nvSpPr>
        <p:spPr/>
        <p:txBody>
          <a:bodyPr>
            <a:normAutofit/>
          </a:bodyPr>
          <a:lstStyle/>
          <a:p>
            <a:pPr marL="342900" indent="-342900" algn="just">
              <a:buFont typeface="Wingdings" panose="05000000000000000000" pitchFamily="2" charset="2"/>
              <a:buChar char="v"/>
            </a:pPr>
            <a:r>
              <a:rPr lang="en-US" sz="2800" dirty="0"/>
              <a:t>A meta-analysis of the American JAMA magazine suggested depressive symptoms in 21 % to 43 % of all medical students including, interns and residents</a:t>
            </a:r>
          </a:p>
          <a:p>
            <a:pPr marL="342900" indent="-342900" algn="just">
              <a:buFont typeface="Wingdings" panose="05000000000000000000" pitchFamily="2" charset="2"/>
              <a:buChar char="v"/>
            </a:pPr>
            <a:r>
              <a:rPr lang="en-US" sz="2800" dirty="0"/>
              <a:t>Medical students have mean anxiety scores one standard deviation above those of non-patients, and their depression levels increase significantly</a:t>
            </a:r>
            <a:endParaRPr lang="en-IN" sz="2800" dirty="0"/>
          </a:p>
          <a:p>
            <a:pPr algn="just"/>
            <a:endParaRPr lang="en-US" dirty="0"/>
          </a:p>
        </p:txBody>
      </p:sp>
    </p:spTree>
    <p:extLst>
      <p:ext uri="{BB962C8B-B14F-4D97-AF65-F5344CB8AC3E}">
        <p14:creationId xmlns:p14="http://schemas.microsoft.com/office/powerpoint/2010/main" val="2622902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in MBBS</a:t>
            </a:r>
            <a:endParaRPr lang="en-IN" dirty="0"/>
          </a:p>
        </p:txBody>
      </p:sp>
      <p:sp>
        <p:nvSpPr>
          <p:cNvPr id="3" name="Content Placeholder 2"/>
          <p:cNvSpPr>
            <a:spLocks noGrp="1"/>
          </p:cNvSpPr>
          <p:nvPr>
            <p:ph idx="1"/>
          </p:nvPr>
        </p:nvSpPr>
        <p:spPr/>
        <p:txBody>
          <a:bodyPr>
            <a:noAutofit/>
          </a:bodyPr>
          <a:lstStyle/>
          <a:p>
            <a:pPr marL="342900" indent="-342900">
              <a:buFont typeface="Wingdings" panose="05000000000000000000" pitchFamily="2" charset="2"/>
              <a:buChar char="v"/>
            </a:pPr>
            <a:r>
              <a:rPr lang="en-US" sz="2800" dirty="0"/>
              <a:t>Level of stress increases as the course of MBBS progresses.</a:t>
            </a:r>
          </a:p>
          <a:p>
            <a:pPr marL="342900" indent="-342900">
              <a:buFont typeface="Wingdings" panose="05000000000000000000" pitchFamily="2" charset="2"/>
              <a:buChar char="v"/>
            </a:pPr>
            <a:r>
              <a:rPr lang="en-US" sz="2800" dirty="0"/>
              <a:t>Final year students found to be more stressful than third and second year. </a:t>
            </a:r>
          </a:p>
          <a:p>
            <a:pPr marL="342900" indent="-342900">
              <a:buFont typeface="Wingdings" panose="05000000000000000000" pitchFamily="2" charset="2"/>
              <a:buChar char="v"/>
            </a:pPr>
            <a:r>
              <a:rPr lang="en-US" sz="2800" dirty="0"/>
              <a:t>Lengthy syllabus and busy schedule are the two important causative factors for stress in different years of MBBS students.</a:t>
            </a:r>
          </a:p>
          <a:p>
            <a:pPr marL="342900" indent="-342900">
              <a:buFont typeface="Wingdings" panose="05000000000000000000" pitchFamily="2" charset="2"/>
              <a:buChar char="v"/>
            </a:pPr>
            <a:r>
              <a:rPr lang="en-US" sz="2800" dirty="0"/>
              <a:t>All these findings raises an alarm related to stress in medical students and insists for introducing early interventional programs to reduce the stress</a:t>
            </a:r>
            <a:endParaRPr lang="en-IN" sz="2800" dirty="0"/>
          </a:p>
        </p:txBody>
      </p:sp>
    </p:spTree>
    <p:extLst>
      <p:ext uri="{BB962C8B-B14F-4D97-AF65-F5344CB8AC3E}">
        <p14:creationId xmlns:p14="http://schemas.microsoft.com/office/powerpoint/2010/main" val="3411762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Impact of stress</a:t>
            </a:r>
          </a:p>
        </p:txBody>
      </p:sp>
    </p:spTree>
    <p:extLst>
      <p:ext uri="{BB962C8B-B14F-4D97-AF65-F5344CB8AC3E}">
        <p14:creationId xmlns:p14="http://schemas.microsoft.com/office/powerpoint/2010/main" val="1197511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neuroendocrine response to stress</a:t>
            </a:r>
            <a:endParaRPr lang="en-IN" dirty="0"/>
          </a:p>
        </p:txBody>
      </p:sp>
      <p:pic>
        <p:nvPicPr>
          <p:cNvPr id="4" name="Content Placeholder 3"/>
          <p:cNvPicPr>
            <a:picLocks noGrp="1" noChangeAspect="1"/>
          </p:cNvPicPr>
          <p:nvPr>
            <p:ph idx="1"/>
          </p:nvPr>
        </p:nvPicPr>
        <p:blipFill>
          <a:blip r:embed="rId2"/>
          <a:stretch>
            <a:fillRect/>
          </a:stretch>
        </p:blipFill>
        <p:spPr>
          <a:xfrm>
            <a:off x="3681340" y="2286000"/>
            <a:ext cx="4405457" cy="4022725"/>
          </a:xfrm>
          <a:prstGeom prst="rect">
            <a:avLst/>
          </a:prstGeom>
        </p:spPr>
      </p:pic>
    </p:spTree>
    <p:extLst>
      <p:ext uri="{BB962C8B-B14F-4D97-AF65-F5344CB8AC3E}">
        <p14:creationId xmlns:p14="http://schemas.microsoft.com/office/powerpoint/2010/main" val="427642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Impact of stress</a:t>
            </a:r>
          </a:p>
        </p:txBody>
      </p:sp>
      <p:graphicFrame>
        <p:nvGraphicFramePr>
          <p:cNvPr id="4" name="Content Placeholder 3"/>
          <p:cNvGraphicFramePr>
            <a:graphicFrameLocks noGrp="1"/>
          </p:cNvGraphicFramePr>
          <p:nvPr>
            <p:ph idx="1"/>
          </p:nvPr>
        </p:nvGraphicFramePr>
        <p:xfrm>
          <a:off x="845127" y="1717964"/>
          <a:ext cx="10931237" cy="4959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0720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The General Adaptation System</a:t>
            </a:r>
          </a:p>
        </p:txBody>
      </p:sp>
      <p:pic>
        <p:nvPicPr>
          <p:cNvPr id="6" name="Content Placeholder 5"/>
          <p:cNvPicPr>
            <a:picLocks noGrp="1" noChangeAspect="1"/>
          </p:cNvPicPr>
          <p:nvPr>
            <p:ph idx="1"/>
          </p:nvPr>
        </p:nvPicPr>
        <p:blipFill rotWithShape="1">
          <a:blip r:embed="rId2"/>
          <a:srcRect t="13776"/>
          <a:stretch/>
        </p:blipFill>
        <p:spPr>
          <a:xfrm>
            <a:off x="1073173" y="2410690"/>
            <a:ext cx="9621982" cy="3468543"/>
          </a:xfrm>
          <a:prstGeom prst="rect">
            <a:avLst/>
          </a:prstGeom>
        </p:spPr>
      </p:pic>
    </p:spTree>
    <p:extLst>
      <p:ext uri="{BB962C8B-B14F-4D97-AF65-F5344CB8AC3E}">
        <p14:creationId xmlns:p14="http://schemas.microsoft.com/office/powerpoint/2010/main" val="3151153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Stress Related illness</a:t>
            </a:r>
          </a:p>
        </p:txBody>
      </p:sp>
      <p:sp>
        <p:nvSpPr>
          <p:cNvPr id="3" name="Content Placeholder 2"/>
          <p:cNvSpPr>
            <a:spLocks noGrp="1"/>
          </p:cNvSpPr>
          <p:nvPr>
            <p:ph idx="1"/>
          </p:nvPr>
        </p:nvSpPr>
        <p:spPr>
          <a:xfrm>
            <a:off x="1024129" y="1828800"/>
            <a:ext cx="9720071" cy="4688378"/>
          </a:xfrm>
        </p:spPr>
        <p:txBody>
          <a:bodyPr>
            <a:normAutofit/>
          </a:bodyPr>
          <a:lstStyle/>
          <a:p>
            <a:r>
              <a:rPr lang="en-IN" dirty="0"/>
              <a:t>Stress is not the same as ill-health, but has been related to such illnesses as;</a:t>
            </a:r>
          </a:p>
          <a:p>
            <a:pPr>
              <a:buFont typeface="Wingdings" panose="05000000000000000000" pitchFamily="2" charset="2"/>
              <a:buChar char="v"/>
            </a:pPr>
            <a:r>
              <a:rPr lang="en-IN" dirty="0">
                <a:solidFill>
                  <a:srgbClr val="FF0000"/>
                </a:solidFill>
              </a:rPr>
              <a:t>Cardiovascular disease</a:t>
            </a:r>
          </a:p>
          <a:p>
            <a:pPr>
              <a:buFont typeface="Wingdings" panose="05000000000000000000" pitchFamily="2" charset="2"/>
              <a:buChar char="v"/>
            </a:pPr>
            <a:r>
              <a:rPr lang="en-IN" dirty="0">
                <a:solidFill>
                  <a:srgbClr val="FF0000"/>
                </a:solidFill>
              </a:rPr>
              <a:t>Asthma</a:t>
            </a:r>
          </a:p>
          <a:p>
            <a:pPr>
              <a:buFont typeface="Wingdings" panose="05000000000000000000" pitchFamily="2" charset="2"/>
              <a:buChar char="v"/>
            </a:pPr>
            <a:r>
              <a:rPr lang="en-IN" dirty="0">
                <a:solidFill>
                  <a:srgbClr val="FF0000"/>
                </a:solidFill>
              </a:rPr>
              <a:t>Diabetes</a:t>
            </a:r>
          </a:p>
          <a:p>
            <a:pPr>
              <a:buFont typeface="Wingdings" panose="05000000000000000000" pitchFamily="2" charset="2"/>
              <a:buChar char="v"/>
            </a:pPr>
            <a:r>
              <a:rPr lang="en-IN" dirty="0">
                <a:solidFill>
                  <a:srgbClr val="FF0000"/>
                </a:solidFill>
              </a:rPr>
              <a:t>Ulcers</a:t>
            </a:r>
          </a:p>
          <a:p>
            <a:pPr>
              <a:buFont typeface="Wingdings" panose="05000000000000000000" pitchFamily="2" charset="2"/>
              <a:buChar char="v"/>
            </a:pPr>
            <a:r>
              <a:rPr lang="en-IN" dirty="0">
                <a:solidFill>
                  <a:srgbClr val="FF0000"/>
                </a:solidFill>
              </a:rPr>
              <a:t>Skin complaints - psoriasis</a:t>
            </a:r>
          </a:p>
          <a:p>
            <a:pPr>
              <a:buFont typeface="Wingdings" panose="05000000000000000000" pitchFamily="2" charset="2"/>
              <a:buChar char="v"/>
            </a:pPr>
            <a:r>
              <a:rPr lang="en-IN" dirty="0">
                <a:solidFill>
                  <a:srgbClr val="FF0000"/>
                </a:solidFill>
              </a:rPr>
              <a:t>Headaches and migraines</a:t>
            </a:r>
          </a:p>
        </p:txBody>
      </p:sp>
    </p:spTree>
    <p:extLst>
      <p:ext uri="{BB962C8B-B14F-4D97-AF65-F5344CB8AC3E}">
        <p14:creationId xmlns:p14="http://schemas.microsoft.com/office/powerpoint/2010/main" val="3924579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IN" sz="2800" dirty="0"/>
              <a:t>Chronic sadness or depression</a:t>
            </a:r>
          </a:p>
          <a:p>
            <a:pPr marL="342900" indent="-342900">
              <a:buFont typeface="Wingdings" panose="05000000000000000000" pitchFamily="2" charset="2"/>
              <a:buChar char="v"/>
            </a:pPr>
            <a:r>
              <a:rPr lang="en-IN" sz="2800" dirty="0"/>
              <a:t>Chronic mental and physical fatigue</a:t>
            </a:r>
          </a:p>
          <a:p>
            <a:pPr marL="342900" indent="-342900">
              <a:buFont typeface="Wingdings" panose="05000000000000000000" pitchFamily="2" charset="2"/>
              <a:buChar char="v"/>
            </a:pPr>
            <a:r>
              <a:rPr lang="en-IN" sz="2800" dirty="0"/>
              <a:t>Chronic stress related illnesses (headache, stomach ache, bowel problems, etc.)</a:t>
            </a:r>
          </a:p>
          <a:p>
            <a:pPr marL="342900" indent="-342900">
              <a:buFont typeface="Wingdings" panose="05000000000000000000" pitchFamily="2" charset="2"/>
              <a:buChar char="v"/>
            </a:pPr>
            <a:r>
              <a:rPr lang="en-IN" sz="2800" dirty="0"/>
              <a:t>Isolation, withdrawal, self-destructive thoughts</a:t>
            </a:r>
          </a:p>
          <a:p>
            <a:pPr marL="342900" indent="-342900">
              <a:buFont typeface="Wingdings" panose="05000000000000000000" pitchFamily="2" charset="2"/>
              <a:buChar char="v"/>
            </a:pPr>
            <a:r>
              <a:rPr lang="en-IN" sz="2800" dirty="0"/>
              <a:t>BURNOUT</a:t>
            </a:r>
          </a:p>
        </p:txBody>
      </p:sp>
    </p:spTree>
    <p:extLst>
      <p:ext uri="{BB962C8B-B14F-4D97-AF65-F5344CB8AC3E}">
        <p14:creationId xmlns:p14="http://schemas.microsoft.com/office/powerpoint/2010/main" val="210694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6561D-33C3-53B9-0B51-AE0BB068A3CD}"/>
              </a:ext>
            </a:extLst>
          </p:cNvPr>
          <p:cNvSpPr>
            <a:spLocks noGrp="1"/>
          </p:cNvSpPr>
          <p:nvPr>
            <p:ph type="title"/>
          </p:nvPr>
        </p:nvSpPr>
        <p:spPr/>
        <p:txBody>
          <a:bodyPr/>
          <a:lstStyle/>
          <a:p>
            <a:r>
              <a:rPr lang="en-US" dirty="0"/>
              <a:t>DSM 5, classification of trauma and stressor related disorders.</a:t>
            </a:r>
          </a:p>
        </p:txBody>
      </p:sp>
      <p:sp>
        <p:nvSpPr>
          <p:cNvPr id="3" name="Content Placeholder 2">
            <a:extLst>
              <a:ext uri="{FF2B5EF4-FFF2-40B4-BE49-F238E27FC236}">
                <a16:creationId xmlns:a16="http://schemas.microsoft.com/office/drawing/2014/main" id="{F7FA183F-A327-A69D-9E4A-A16E649506C4}"/>
              </a:ext>
            </a:extLst>
          </p:cNvPr>
          <p:cNvSpPr>
            <a:spLocks noGrp="1"/>
          </p:cNvSpPr>
          <p:nvPr>
            <p:ph idx="1"/>
          </p:nvPr>
        </p:nvSpPr>
        <p:spPr>
          <a:xfrm>
            <a:off x="1024128" y="2286000"/>
            <a:ext cx="10433864" cy="4023360"/>
          </a:xfrm>
        </p:spPr>
        <p:txBody>
          <a:bodyPr>
            <a:normAutofit/>
          </a:bodyPr>
          <a:lstStyle/>
          <a:p>
            <a:pPr>
              <a:buFont typeface="Wingdings" panose="05000000000000000000" pitchFamily="2" charset="2"/>
              <a:buChar char="Ø"/>
            </a:pPr>
            <a:r>
              <a:rPr lang="en-US" sz="2000" b="0" i="0" u="none" strike="noStrike" baseline="0" dirty="0">
                <a:latin typeface="Book Antiqua" panose="02040602050305030304" pitchFamily="18" charset="0"/>
              </a:rPr>
              <a:t>Reactive Attachment Disorder</a:t>
            </a:r>
          </a:p>
          <a:p>
            <a:pPr>
              <a:buFont typeface="Wingdings" panose="05000000000000000000" pitchFamily="2" charset="2"/>
              <a:buChar char="Ø"/>
            </a:pPr>
            <a:r>
              <a:rPr lang="en-US" sz="2000" b="0" i="0" u="none" strike="noStrike" baseline="0" dirty="0">
                <a:latin typeface="Book Antiqua" panose="02040602050305030304" pitchFamily="18" charset="0"/>
              </a:rPr>
              <a:t>Disinhibited Social Engagement Disorder</a:t>
            </a:r>
            <a:endParaRPr lang="en-US" sz="2000" dirty="0">
              <a:latin typeface="Book Antiqua" panose="02040602050305030304" pitchFamily="18" charset="0"/>
            </a:endParaRPr>
          </a:p>
          <a:p>
            <a:pPr>
              <a:buFont typeface="Wingdings" panose="05000000000000000000" pitchFamily="2" charset="2"/>
              <a:buChar char="Ø"/>
            </a:pPr>
            <a:r>
              <a:rPr lang="en-US" sz="2000" b="0" i="0" u="none" strike="noStrike" baseline="0" dirty="0">
                <a:latin typeface="Book Antiqua" panose="02040602050305030304" pitchFamily="18" charset="0"/>
              </a:rPr>
              <a:t>Posttraumatic Stress Disorder </a:t>
            </a:r>
            <a:r>
              <a:rPr lang="en-US" sz="1600" b="0" i="0" u="none" strike="noStrike" baseline="0" dirty="0">
                <a:latin typeface="Book Antiqua" panose="02040602050305030304" pitchFamily="18" charset="0"/>
              </a:rPr>
              <a:t>(includes Posttraumatic Stress Disorder for Children 6 Years and Younger)</a:t>
            </a:r>
          </a:p>
          <a:p>
            <a:pPr>
              <a:buFont typeface="Wingdings" panose="05000000000000000000" pitchFamily="2" charset="2"/>
              <a:buChar char="Ø"/>
            </a:pPr>
            <a:r>
              <a:rPr lang="en-US" sz="2000" b="0" i="0" u="none" strike="noStrike" baseline="0" dirty="0">
                <a:latin typeface="Book Antiqua" panose="02040602050305030304" pitchFamily="18" charset="0"/>
              </a:rPr>
              <a:t>Acute Stress Disorder</a:t>
            </a:r>
          </a:p>
          <a:p>
            <a:pPr>
              <a:buFont typeface="Wingdings" panose="05000000000000000000" pitchFamily="2" charset="2"/>
              <a:buChar char="Ø"/>
            </a:pPr>
            <a:r>
              <a:rPr lang="en-US" sz="2000" b="0" i="0" u="none" strike="noStrike" baseline="0" dirty="0">
                <a:latin typeface="Book Antiqua" panose="02040602050305030304" pitchFamily="18" charset="0"/>
              </a:rPr>
              <a:t>Adjustment Disorders</a:t>
            </a:r>
          </a:p>
          <a:p>
            <a:pPr>
              <a:buFont typeface="Wingdings" panose="05000000000000000000" pitchFamily="2" charset="2"/>
              <a:buChar char="Ø"/>
            </a:pPr>
            <a:r>
              <a:rPr lang="en-US" sz="2000" b="0" i="0" u="none" strike="noStrike" baseline="0" dirty="0">
                <a:latin typeface="Book Antiqua" panose="02040602050305030304" pitchFamily="18" charset="0"/>
              </a:rPr>
              <a:t>Other Specified Trauma- and Stressor-Related Disorder</a:t>
            </a:r>
            <a:endParaRPr lang="en-US" sz="2000" dirty="0">
              <a:latin typeface="Book Antiqua" panose="02040602050305030304" pitchFamily="18" charset="0"/>
            </a:endParaRPr>
          </a:p>
          <a:p>
            <a:pPr>
              <a:buFont typeface="Wingdings" panose="05000000000000000000" pitchFamily="2" charset="2"/>
              <a:buChar char="Ø"/>
            </a:pPr>
            <a:r>
              <a:rPr lang="en-US" sz="2000" b="0" i="0" u="none" strike="noStrike" baseline="0" dirty="0">
                <a:latin typeface="Book Antiqua" panose="02040602050305030304" pitchFamily="18" charset="0"/>
              </a:rPr>
              <a:t>Unspecified Trauma- and Stressor-Related Disorder</a:t>
            </a:r>
            <a:endParaRPr lang="en-US" sz="2400" dirty="0"/>
          </a:p>
        </p:txBody>
      </p:sp>
    </p:spTree>
    <p:extLst>
      <p:ext uri="{BB962C8B-B14F-4D97-AF65-F5344CB8AC3E}">
        <p14:creationId xmlns:p14="http://schemas.microsoft.com/office/powerpoint/2010/main" val="1339266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1DB01C-B938-54F9-C339-9B4825797AD1}"/>
              </a:ext>
            </a:extLst>
          </p:cNvPr>
          <p:cNvSpPr>
            <a:spLocks noGrp="1"/>
          </p:cNvSpPr>
          <p:nvPr>
            <p:ph idx="1"/>
          </p:nvPr>
        </p:nvSpPr>
        <p:spPr>
          <a:xfrm>
            <a:off x="1033459" y="905070"/>
            <a:ext cx="9720073" cy="4023360"/>
          </a:xfrm>
        </p:spPr>
        <p:txBody>
          <a:bodyPr/>
          <a:lstStyle/>
          <a:p>
            <a:pPr algn="l">
              <a:lnSpc>
                <a:spcPct val="100000"/>
              </a:lnSpc>
            </a:pPr>
            <a:r>
              <a:rPr lang="en-US" sz="1800" i="0" u="none" strike="noStrike" baseline="0" dirty="0">
                <a:latin typeface="Book Antiqua" panose="02040602050305030304" pitchFamily="18" charset="0"/>
              </a:rPr>
              <a:t>Trauma and stressor related disorders include disorders in which exposure to a traumatic or stressful event is listed explicitly as a diagnostic criterion.</a:t>
            </a:r>
          </a:p>
          <a:p>
            <a:pPr>
              <a:lnSpc>
                <a:spcPct val="100000"/>
              </a:lnSpc>
            </a:pPr>
            <a:r>
              <a:rPr lang="en-US" sz="1800" dirty="0">
                <a:effectLst/>
                <a:latin typeface="Calibri" panose="020F0502020204030204" pitchFamily="34" charset="0"/>
                <a:ea typeface="Calibri" panose="020F0502020204030204" pitchFamily="34" charset="0"/>
                <a:cs typeface="Mangal" panose="02040503050203030202" pitchFamily="18" charset="0"/>
              </a:rPr>
              <a:t>Trauma is our minds reaction to terrible events. That severely hurt or frighten us. While we all have built-in resilience to such kinds of pain, in anguish systems can overwhelm us if an event is too much to bear, anyone can experience trauma.</a:t>
            </a:r>
          </a:p>
          <a:p>
            <a:pPr>
              <a:lnSpc>
                <a:spcPct val="100000"/>
              </a:lnSpc>
            </a:pPr>
            <a:r>
              <a:rPr lang="en-US" sz="1800" b="1" dirty="0">
                <a:effectLst/>
                <a:latin typeface="Calibri" panose="020F0502020204030204" pitchFamily="34" charset="0"/>
                <a:ea typeface="Calibri" panose="020F0502020204030204" pitchFamily="34" charset="0"/>
                <a:cs typeface="Mangal" panose="02040503050203030202" pitchFamily="18" charset="0"/>
              </a:rPr>
              <a:t>A world, mental health. Survey found that up to 70% of adults have faced trauma inducing happenings in their lifetimes, the older we get, the more the odds go up.</a:t>
            </a:r>
          </a:p>
          <a:p>
            <a:pPr>
              <a:lnSpc>
                <a:spcPct val="100000"/>
              </a:lnSpc>
            </a:pPr>
            <a:r>
              <a:rPr lang="en-US" sz="1800" b="1" dirty="0">
                <a:effectLst/>
                <a:latin typeface="Calibri" panose="020F0502020204030204" pitchFamily="34" charset="0"/>
                <a:ea typeface="Calibri" panose="020F0502020204030204" pitchFamily="34" charset="0"/>
                <a:cs typeface="Mangal" panose="02040503050203030202" pitchFamily="18" charset="0"/>
              </a:rPr>
              <a:t>Traumatic events can range from serious accidents, deaths in the family, Surviving a natural disaster, physical or verbal abuse, being a victim of a crime, military Deployments even divorce. There's no shortage of the things that can induce trauma.</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1152958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332D-03BA-1A51-D8F8-2324D0DA7F77}"/>
              </a:ext>
            </a:extLst>
          </p:cNvPr>
          <p:cNvSpPr>
            <a:spLocks noGrp="1"/>
          </p:cNvSpPr>
          <p:nvPr>
            <p:ph type="title"/>
          </p:nvPr>
        </p:nvSpPr>
        <p:spPr>
          <a:xfrm>
            <a:off x="1024128" y="479968"/>
            <a:ext cx="9720072" cy="1499616"/>
          </a:xfrm>
        </p:spPr>
        <p:txBody>
          <a:bodyPr>
            <a:noAutofit/>
          </a:bodyPr>
          <a:lstStyle/>
          <a:p>
            <a:r>
              <a:rPr lang="en-US" sz="2400" b="0" i="0" u="none" strike="noStrike" baseline="0" dirty="0">
                <a:latin typeface="Book Antiqua" panose="02040602050305030304" pitchFamily="18" charset="0"/>
              </a:rPr>
              <a:t>Reactive Attachment Disorder</a:t>
            </a:r>
            <a:br>
              <a:rPr lang="en-US" sz="2400" b="0" i="0" u="none" strike="noStrike" baseline="0" dirty="0">
                <a:latin typeface="Book Antiqua" panose="02040602050305030304" pitchFamily="18" charset="0"/>
              </a:rPr>
            </a:br>
            <a:endParaRPr lang="en-US" sz="2000" dirty="0"/>
          </a:p>
        </p:txBody>
      </p:sp>
      <p:sp>
        <p:nvSpPr>
          <p:cNvPr id="3" name="Content Placeholder 2">
            <a:extLst>
              <a:ext uri="{FF2B5EF4-FFF2-40B4-BE49-F238E27FC236}">
                <a16:creationId xmlns:a16="http://schemas.microsoft.com/office/drawing/2014/main" id="{1677B1CB-CFD9-1350-F771-EE5A502F74A7}"/>
              </a:ext>
            </a:extLst>
          </p:cNvPr>
          <p:cNvSpPr>
            <a:spLocks noGrp="1"/>
          </p:cNvSpPr>
          <p:nvPr>
            <p:ph idx="1"/>
          </p:nvPr>
        </p:nvSpPr>
        <p:spPr>
          <a:xfrm>
            <a:off x="1024129" y="1628190"/>
            <a:ext cx="4854158" cy="4023360"/>
          </a:xfrm>
        </p:spPr>
        <p:txBody>
          <a:bodyPr/>
          <a:lstStyle/>
          <a:p>
            <a:pPr algn="just"/>
            <a:r>
              <a:rPr lang="en-US" dirty="0"/>
              <a:t>Reactive attachment disorder (RAD) occurs when a baby or young kid fails to build a strong, healthy emotional link with his or her primary caregivers (parental figures). Children with RAD frequently struggle with emotion management. They have difficulty making genuine connections with others. </a:t>
            </a:r>
          </a:p>
        </p:txBody>
      </p:sp>
      <p:pic>
        <p:nvPicPr>
          <p:cNvPr id="5" name="Picture 4">
            <a:extLst>
              <a:ext uri="{FF2B5EF4-FFF2-40B4-BE49-F238E27FC236}">
                <a16:creationId xmlns:a16="http://schemas.microsoft.com/office/drawing/2014/main" id="{75FEB1A2-1BB4-BEAC-B93F-4D943DA2E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3715" y="1501753"/>
            <a:ext cx="5306008" cy="5174299"/>
          </a:xfrm>
          <a:prstGeom prst="rect">
            <a:avLst/>
          </a:prstGeom>
        </p:spPr>
      </p:pic>
    </p:spTree>
    <p:extLst>
      <p:ext uri="{BB962C8B-B14F-4D97-AF65-F5344CB8AC3E}">
        <p14:creationId xmlns:p14="http://schemas.microsoft.com/office/powerpoint/2010/main" val="2516532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332D-03BA-1A51-D8F8-2324D0DA7F77}"/>
              </a:ext>
            </a:extLst>
          </p:cNvPr>
          <p:cNvSpPr>
            <a:spLocks noGrp="1"/>
          </p:cNvSpPr>
          <p:nvPr>
            <p:ph type="title"/>
          </p:nvPr>
        </p:nvSpPr>
        <p:spPr/>
        <p:txBody>
          <a:bodyPr>
            <a:noAutofit/>
          </a:bodyPr>
          <a:lstStyle/>
          <a:p>
            <a:r>
              <a:rPr lang="en-US" sz="2400" b="0" i="0" u="none" strike="noStrike" baseline="0" dirty="0">
                <a:latin typeface="Book Antiqua" panose="02040602050305030304" pitchFamily="18" charset="0"/>
              </a:rPr>
              <a:t>Disinhibited Social Engagement Disorder</a:t>
            </a:r>
            <a:br>
              <a:rPr lang="en-US" sz="2400" dirty="0">
                <a:latin typeface="Book Antiqua" panose="02040602050305030304" pitchFamily="18" charset="0"/>
              </a:rPr>
            </a:br>
            <a:endParaRPr lang="en-US" sz="2000" dirty="0"/>
          </a:p>
        </p:txBody>
      </p:sp>
      <p:sp>
        <p:nvSpPr>
          <p:cNvPr id="3" name="Content Placeholder 2">
            <a:extLst>
              <a:ext uri="{FF2B5EF4-FFF2-40B4-BE49-F238E27FC236}">
                <a16:creationId xmlns:a16="http://schemas.microsoft.com/office/drawing/2014/main" id="{1677B1CB-CFD9-1350-F771-EE5A502F74A7}"/>
              </a:ext>
            </a:extLst>
          </p:cNvPr>
          <p:cNvSpPr>
            <a:spLocks noGrp="1"/>
          </p:cNvSpPr>
          <p:nvPr>
            <p:ph idx="1"/>
          </p:nvPr>
        </p:nvSpPr>
        <p:spPr>
          <a:xfrm>
            <a:off x="1024128" y="1880118"/>
            <a:ext cx="9720073" cy="4842588"/>
          </a:xfrm>
        </p:spPr>
        <p:txBody>
          <a:bodyPr>
            <a:normAutofit/>
          </a:bodyPr>
          <a:lstStyle/>
          <a:p>
            <a:r>
              <a:rPr lang="en-US" dirty="0"/>
              <a:t>Disinhibited social engagement disorder (DSED) is a type of both behavior and attachment disorder. To put this disorder simply, it’s when your child is not really attached to anyone and at the same time is over friendly with other people, even with strangers.</a:t>
            </a:r>
          </a:p>
          <a:p>
            <a:r>
              <a:rPr lang="en-US" dirty="0"/>
              <a:t>‌DSED can occur in children for the following reasons:‌</a:t>
            </a:r>
          </a:p>
          <a:p>
            <a:pPr>
              <a:buFont typeface="Arial" panose="020B0604020202020204" pitchFamily="34" charset="0"/>
              <a:buChar char="•"/>
            </a:pPr>
            <a:r>
              <a:rPr lang="en-US" dirty="0"/>
              <a:t>Absence of a caregiver or parent in the first few years of childhood</a:t>
            </a:r>
          </a:p>
          <a:p>
            <a:pPr>
              <a:buFont typeface="Arial" panose="020B0604020202020204" pitchFamily="34" charset="0"/>
              <a:buChar char="•"/>
            </a:pPr>
            <a:r>
              <a:rPr lang="en-US" dirty="0"/>
              <a:t>Lack of love, care, or emotional support while growing up</a:t>
            </a:r>
          </a:p>
          <a:p>
            <a:pPr>
              <a:buFont typeface="Arial" panose="020B0604020202020204" pitchFamily="34" charset="0"/>
              <a:buChar char="•"/>
            </a:pPr>
            <a:r>
              <a:rPr lang="en-US" dirty="0"/>
              <a:t>Neglect or abandonment by caregivers </a:t>
            </a:r>
          </a:p>
          <a:p>
            <a:pPr>
              <a:buFont typeface="Arial" panose="020B0604020202020204" pitchFamily="34" charset="0"/>
              <a:buChar char="•"/>
            </a:pPr>
            <a:r>
              <a:rPr lang="en-US" dirty="0"/>
              <a:t>Lack of a constant caregiver or repeated changing of caregivers</a:t>
            </a:r>
          </a:p>
          <a:p>
            <a:pPr>
              <a:buFont typeface="Arial" panose="020B0604020202020204" pitchFamily="34" charset="0"/>
              <a:buChar char="•"/>
            </a:pPr>
            <a:r>
              <a:rPr lang="en-US" dirty="0"/>
              <a:t>Negative experiences like childhood trauma or sexual abuse</a:t>
            </a:r>
          </a:p>
          <a:p>
            <a:pPr>
              <a:buFont typeface="Arial" panose="020B0604020202020204" pitchFamily="34" charset="0"/>
              <a:buChar char="•"/>
            </a:pPr>
            <a:r>
              <a:rPr lang="en-US" dirty="0"/>
              <a:t>Growing up in foster care or orphanages</a:t>
            </a:r>
          </a:p>
          <a:p>
            <a:endParaRPr lang="en-US" dirty="0"/>
          </a:p>
        </p:txBody>
      </p:sp>
    </p:spTree>
    <p:extLst>
      <p:ext uri="{BB962C8B-B14F-4D97-AF65-F5344CB8AC3E}">
        <p14:creationId xmlns:p14="http://schemas.microsoft.com/office/powerpoint/2010/main" val="4044815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E332D-03BA-1A51-D8F8-2324D0DA7F77}"/>
              </a:ext>
            </a:extLst>
          </p:cNvPr>
          <p:cNvSpPr>
            <a:spLocks noGrp="1"/>
          </p:cNvSpPr>
          <p:nvPr>
            <p:ph type="title"/>
          </p:nvPr>
        </p:nvSpPr>
        <p:spPr>
          <a:xfrm>
            <a:off x="972810" y="309963"/>
            <a:ext cx="9720072" cy="1499616"/>
          </a:xfrm>
        </p:spPr>
        <p:txBody>
          <a:bodyPr>
            <a:normAutofit/>
          </a:bodyPr>
          <a:lstStyle/>
          <a:p>
            <a:r>
              <a:rPr lang="en-US" sz="3200" b="0" i="0" u="none" strike="noStrike" baseline="0" dirty="0">
                <a:latin typeface="Book Antiqua" panose="02040602050305030304" pitchFamily="18" charset="0"/>
              </a:rPr>
              <a:t>Posttraumatic Stress Disorder</a:t>
            </a:r>
            <a:endParaRPr lang="en-US" sz="3200" dirty="0"/>
          </a:p>
        </p:txBody>
      </p:sp>
      <p:pic>
        <p:nvPicPr>
          <p:cNvPr id="5" name="Content Placeholder 4">
            <a:extLst>
              <a:ext uri="{FF2B5EF4-FFF2-40B4-BE49-F238E27FC236}">
                <a16:creationId xmlns:a16="http://schemas.microsoft.com/office/drawing/2014/main" id="{A83E049E-7D8E-1A42-81AF-BE10826BED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1519422"/>
            <a:ext cx="7206489" cy="5280391"/>
          </a:xfrm>
        </p:spPr>
      </p:pic>
    </p:spTree>
    <p:extLst>
      <p:ext uri="{BB962C8B-B14F-4D97-AF65-F5344CB8AC3E}">
        <p14:creationId xmlns:p14="http://schemas.microsoft.com/office/powerpoint/2010/main" val="3349463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4FC65-A3BD-194C-DE37-88BFE1BC7BFE}"/>
              </a:ext>
            </a:extLst>
          </p:cNvPr>
          <p:cNvSpPr>
            <a:spLocks noGrp="1"/>
          </p:cNvSpPr>
          <p:nvPr>
            <p:ph type="title"/>
          </p:nvPr>
        </p:nvSpPr>
        <p:spPr/>
        <p:txBody>
          <a:bodyPr>
            <a:normAutofit/>
          </a:bodyPr>
          <a:lstStyle/>
          <a:p>
            <a:r>
              <a:rPr lang="en-US" sz="2800" b="0" i="0" u="none" strike="noStrike" baseline="0" dirty="0">
                <a:latin typeface="Book Antiqua" panose="02040602050305030304" pitchFamily="18" charset="0"/>
              </a:rPr>
              <a:t>Acute Stress Disorder</a:t>
            </a:r>
            <a:br>
              <a:rPr lang="en-US" sz="2800" b="0" i="0" u="none" strike="noStrike" baseline="0" dirty="0">
                <a:latin typeface="Book Antiqua" panose="02040602050305030304" pitchFamily="18" charset="0"/>
              </a:rPr>
            </a:br>
            <a:endParaRPr lang="en-US" sz="2800" dirty="0"/>
          </a:p>
        </p:txBody>
      </p:sp>
      <p:pic>
        <p:nvPicPr>
          <p:cNvPr id="9" name="Content Placeholder 8">
            <a:extLst>
              <a:ext uri="{FF2B5EF4-FFF2-40B4-BE49-F238E27FC236}">
                <a16:creationId xmlns:a16="http://schemas.microsoft.com/office/drawing/2014/main" id="{7A0E9044-C447-C7B0-E9FD-C85F31E333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8334" y="1416043"/>
            <a:ext cx="8000999" cy="5200650"/>
          </a:xfrm>
        </p:spPr>
      </p:pic>
    </p:spTree>
    <p:extLst>
      <p:ext uri="{BB962C8B-B14F-4D97-AF65-F5344CB8AC3E}">
        <p14:creationId xmlns:p14="http://schemas.microsoft.com/office/powerpoint/2010/main" val="1574969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C7879A7-8DE1-45ED-64C8-C2D2326765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76869" y="0"/>
            <a:ext cx="4273420" cy="7443521"/>
          </a:xfrm>
        </p:spPr>
      </p:pic>
    </p:spTree>
    <p:extLst>
      <p:ext uri="{BB962C8B-B14F-4D97-AF65-F5344CB8AC3E}">
        <p14:creationId xmlns:p14="http://schemas.microsoft.com/office/powerpoint/2010/main" val="99365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Stress management</a:t>
            </a:r>
          </a:p>
        </p:txBody>
      </p:sp>
      <p:sp>
        <p:nvSpPr>
          <p:cNvPr id="3" name="Text Placeholder 2"/>
          <p:cNvSpPr>
            <a:spLocks noGrp="1"/>
          </p:cNvSpPr>
          <p:nvPr>
            <p:ph type="body" idx="1"/>
          </p:nvPr>
        </p:nvSpPr>
        <p:spPr/>
        <p:txBody>
          <a:bodyPr>
            <a:normAutofit/>
          </a:bodyPr>
          <a:lstStyle/>
          <a:p>
            <a:r>
              <a:rPr lang="en-US" i="1" dirty="0"/>
              <a:t>Everything can be taken away from man but one thing—the last human freedom, to choose one’s</a:t>
            </a:r>
            <a:br>
              <a:rPr lang="en-US" i="1" dirty="0"/>
            </a:br>
            <a:r>
              <a:rPr lang="en-US" i="1" dirty="0"/>
              <a:t>attitude in any given set of circumstances.</a:t>
            </a:r>
            <a:r>
              <a:rPr lang="en-US" dirty="0"/>
              <a:t> </a:t>
            </a:r>
            <a:endParaRPr lang="en-IN" dirty="0"/>
          </a:p>
        </p:txBody>
      </p:sp>
    </p:spTree>
    <p:extLst>
      <p:ext uri="{BB962C8B-B14F-4D97-AF65-F5344CB8AC3E}">
        <p14:creationId xmlns:p14="http://schemas.microsoft.com/office/powerpoint/2010/main" val="4221299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4FC65-A3BD-194C-DE37-88BFE1BC7BF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BD7BB8F-A7AB-03F7-2BB7-0BBD5FC020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9349" y="527180"/>
            <a:ext cx="10048523" cy="5745604"/>
          </a:xfrm>
        </p:spPr>
      </p:pic>
    </p:spTree>
    <p:extLst>
      <p:ext uri="{BB962C8B-B14F-4D97-AF65-F5344CB8AC3E}">
        <p14:creationId xmlns:p14="http://schemas.microsoft.com/office/powerpoint/2010/main" val="3503433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Management</a:t>
            </a:r>
            <a:endParaRPr lang="en-IN" dirty="0"/>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Stress management involves </a:t>
            </a:r>
            <a:r>
              <a:rPr lang="en-US" sz="2800" dirty="0">
                <a:solidFill>
                  <a:srgbClr val="FF0000"/>
                </a:solidFill>
              </a:rPr>
              <a:t>controlling and reducing the tension that occurs in stressful situations by making emotional, behavioral and physical changes</a:t>
            </a:r>
            <a:r>
              <a:rPr lang="en-US" sz="2800" dirty="0"/>
              <a:t>. </a:t>
            </a:r>
          </a:p>
          <a:p>
            <a:pPr marL="342900" indent="-342900">
              <a:buFont typeface="Wingdings" panose="05000000000000000000" pitchFamily="2" charset="2"/>
              <a:buChar char="v"/>
            </a:pPr>
            <a:r>
              <a:rPr lang="en-US" sz="2800" dirty="0"/>
              <a:t>Every person has a unique response to stress, so there is no one fixed solution to managing it.</a:t>
            </a:r>
          </a:p>
          <a:p>
            <a:pPr marL="342900" indent="-342900">
              <a:buFont typeface="Wingdings" panose="05000000000000000000" pitchFamily="2" charset="2"/>
              <a:buChar char="v"/>
            </a:pPr>
            <a:r>
              <a:rPr lang="en-US" sz="2800" dirty="0"/>
              <a:t>No single method works for everyone or in every situation, so experiment and focus on what makes you feel calm and in control</a:t>
            </a:r>
            <a:endParaRPr lang="en-IN" sz="2800" dirty="0"/>
          </a:p>
        </p:txBody>
      </p:sp>
    </p:spTree>
    <p:extLst>
      <p:ext uri="{BB962C8B-B14F-4D97-AF65-F5344CB8AC3E}">
        <p14:creationId xmlns:p14="http://schemas.microsoft.com/office/powerpoint/2010/main" val="99036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Coping - Definition</a:t>
            </a:r>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Coping refers to </a:t>
            </a:r>
            <a:r>
              <a:rPr lang="en-US" sz="2800" dirty="0">
                <a:solidFill>
                  <a:srgbClr val="FF0000"/>
                </a:solidFill>
              </a:rPr>
              <a:t>voluntary, controlled responses to stress</a:t>
            </a:r>
            <a:r>
              <a:rPr lang="en-US" sz="2800" dirty="0"/>
              <a:t>.</a:t>
            </a:r>
          </a:p>
          <a:p>
            <a:pPr marL="342900" indent="-342900">
              <a:buFont typeface="Wingdings" panose="05000000000000000000" pitchFamily="2" charset="2"/>
              <a:buChar char="v"/>
            </a:pPr>
            <a:r>
              <a:rPr lang="en-US" sz="2800" dirty="0"/>
              <a:t>Coping has been defined as the constantly changing cognitive and behavioral efforts to manage specific external and/or internal demands that are appraised as taxing or exceeding the resources of the person</a:t>
            </a:r>
          </a:p>
        </p:txBody>
      </p:sp>
    </p:spTree>
    <p:extLst>
      <p:ext uri="{BB962C8B-B14F-4D97-AF65-F5344CB8AC3E}">
        <p14:creationId xmlns:p14="http://schemas.microsoft.com/office/powerpoint/2010/main" val="3027411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Appraisal of Stressors</a:t>
            </a:r>
            <a:endParaRPr lang="en-IN" dirty="0"/>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Cognitive appraisal of stressors reflects an individual’s overall perception or evaluation of a stressor.</a:t>
            </a:r>
          </a:p>
          <a:p>
            <a:pPr marL="342900" indent="-342900">
              <a:buFont typeface="Wingdings" panose="05000000000000000000" pitchFamily="2" charset="2"/>
              <a:buChar char="v"/>
            </a:pPr>
            <a:r>
              <a:rPr lang="en-US" sz="2800" dirty="0">
                <a:solidFill>
                  <a:srgbClr val="FF0000"/>
                </a:solidFill>
              </a:rPr>
              <a:t>Primary Appraisal </a:t>
            </a:r>
            <a:r>
              <a:rPr lang="en-US" sz="2800" dirty="0"/>
              <a:t>determining whether a stressor is irrelevant, positive, or stressful.</a:t>
            </a:r>
          </a:p>
          <a:p>
            <a:pPr marL="342900" indent="-342900">
              <a:buFont typeface="Wingdings" panose="05000000000000000000" pitchFamily="2" charset="2"/>
              <a:buChar char="v"/>
            </a:pPr>
            <a:r>
              <a:rPr lang="en-US" sz="2800" dirty="0">
                <a:solidFill>
                  <a:srgbClr val="FF0000"/>
                </a:solidFill>
              </a:rPr>
              <a:t>Secondary Appraisal </a:t>
            </a:r>
            <a:r>
              <a:rPr lang="en-US" sz="2800" dirty="0"/>
              <a:t>assessing what might and can be done to reduce stress.</a:t>
            </a:r>
            <a:endParaRPr lang="en-IN" sz="2800" dirty="0"/>
          </a:p>
        </p:txBody>
      </p:sp>
    </p:spTree>
    <p:extLst>
      <p:ext uri="{BB962C8B-B14F-4D97-AF65-F5344CB8AC3E}">
        <p14:creationId xmlns:p14="http://schemas.microsoft.com/office/powerpoint/2010/main" val="2062301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RECOGNIZE WHAT YOU CAN CHANGE</a:t>
            </a:r>
            <a:endParaRPr lang="en-IN" dirty="0"/>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Can you change your stressors by avoiding or eliminating them ?</a:t>
            </a:r>
          </a:p>
          <a:p>
            <a:pPr marL="342900" indent="-342900">
              <a:buFont typeface="Wingdings" panose="05000000000000000000" pitchFamily="2" charset="2"/>
              <a:buChar char="v"/>
            </a:pPr>
            <a:r>
              <a:rPr lang="en-US" sz="2800" dirty="0"/>
              <a:t>Can you reduce their intensity (manage them over time instead of immediately)?</a:t>
            </a:r>
          </a:p>
          <a:p>
            <a:pPr marL="342900" indent="-342900">
              <a:buFont typeface="Wingdings" panose="05000000000000000000" pitchFamily="2" charset="2"/>
              <a:buChar char="v"/>
            </a:pPr>
            <a:r>
              <a:rPr lang="en-US" sz="2800" dirty="0"/>
              <a:t>Can you shorten your exposure to stress (take a break, leave)?</a:t>
            </a:r>
          </a:p>
          <a:p>
            <a:pPr marL="342900" indent="-342900">
              <a:buFont typeface="Wingdings" panose="05000000000000000000" pitchFamily="2" charset="2"/>
              <a:buChar char="v"/>
            </a:pPr>
            <a:r>
              <a:rPr lang="en-US" sz="2800" dirty="0"/>
              <a:t>Can you devote the time necessary to make a change in yourself?</a:t>
            </a:r>
            <a:endParaRPr lang="en-IN" sz="2800" dirty="0"/>
          </a:p>
        </p:txBody>
      </p:sp>
    </p:spTree>
    <p:extLst>
      <p:ext uri="{BB962C8B-B14F-4D97-AF65-F5344CB8AC3E}">
        <p14:creationId xmlns:p14="http://schemas.microsoft.com/office/powerpoint/2010/main" val="3054188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Stress Management Techniques</a:t>
            </a:r>
            <a:endParaRPr lang="en-IN" dirty="0"/>
          </a:p>
        </p:txBody>
      </p:sp>
      <p:sp>
        <p:nvSpPr>
          <p:cNvPr id="3" name="Content Placeholder 2"/>
          <p:cNvSpPr>
            <a:spLocks noGrp="1"/>
          </p:cNvSpPr>
          <p:nvPr>
            <p:ph idx="1"/>
          </p:nvPr>
        </p:nvSpPr>
        <p:spPr/>
        <p:txBody>
          <a:bodyPr>
            <a:normAutofit/>
          </a:bodyPr>
          <a:lstStyle/>
          <a:p>
            <a:r>
              <a:rPr lang="en-US" sz="2800" dirty="0"/>
              <a:t>There are 3 ways to manage stress:</a:t>
            </a:r>
          </a:p>
          <a:p>
            <a:pPr lvl="1"/>
            <a:r>
              <a:rPr lang="en-US" sz="2800" dirty="0"/>
              <a:t>Change your thinking</a:t>
            </a:r>
          </a:p>
          <a:p>
            <a:pPr lvl="1"/>
            <a:r>
              <a:rPr lang="en-US" sz="2800" dirty="0"/>
              <a:t>Change your behavior</a:t>
            </a:r>
          </a:p>
          <a:p>
            <a:pPr lvl="1"/>
            <a:r>
              <a:rPr lang="en-US" sz="2800" dirty="0"/>
              <a:t>Change your lifestyle</a:t>
            </a:r>
            <a:endParaRPr lang="en-IN" sz="2800" dirty="0"/>
          </a:p>
        </p:txBody>
      </p:sp>
    </p:spTree>
    <p:extLst>
      <p:ext uri="{BB962C8B-B14F-4D97-AF65-F5344CB8AC3E}">
        <p14:creationId xmlns:p14="http://schemas.microsoft.com/office/powerpoint/2010/main" val="3595160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Your Thinking</a:t>
            </a:r>
            <a:endParaRPr lang="en-IN" dirty="0"/>
          </a:p>
        </p:txBody>
      </p:sp>
      <p:sp>
        <p:nvSpPr>
          <p:cNvPr id="3" name="Content Placeholder 2"/>
          <p:cNvSpPr>
            <a:spLocks noGrp="1"/>
          </p:cNvSpPr>
          <p:nvPr>
            <p:ph idx="1"/>
          </p:nvPr>
        </p:nvSpPr>
        <p:spPr/>
        <p:txBody>
          <a:bodyPr>
            <a:normAutofit/>
          </a:bodyPr>
          <a:lstStyle/>
          <a:p>
            <a:r>
              <a:rPr lang="en-US" sz="2800" dirty="0"/>
              <a:t>A person can change his thinking through:</a:t>
            </a:r>
          </a:p>
          <a:p>
            <a:pPr lvl="1"/>
            <a:r>
              <a:rPr lang="en-US" sz="2400" dirty="0">
                <a:solidFill>
                  <a:srgbClr val="FF0000"/>
                </a:solidFill>
              </a:rPr>
              <a:t>Re-framing</a:t>
            </a:r>
          </a:p>
          <a:p>
            <a:pPr lvl="1"/>
            <a:r>
              <a:rPr lang="en-US" sz="2400" dirty="0">
                <a:solidFill>
                  <a:srgbClr val="FF0000"/>
                </a:solidFill>
              </a:rPr>
              <a:t>Positive thinking</a:t>
            </a:r>
            <a:endParaRPr lang="en-IN" sz="2400" dirty="0">
              <a:solidFill>
                <a:srgbClr val="FF0000"/>
              </a:solidFill>
            </a:endParaRPr>
          </a:p>
        </p:txBody>
      </p:sp>
    </p:spTree>
    <p:extLst>
      <p:ext uri="{BB962C8B-B14F-4D97-AF65-F5344CB8AC3E}">
        <p14:creationId xmlns:p14="http://schemas.microsoft.com/office/powerpoint/2010/main" val="1647509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Reframing:</a:t>
            </a:r>
            <a:endParaRPr lang="en-IN" dirty="0"/>
          </a:p>
        </p:txBody>
      </p:sp>
      <p:sp>
        <p:nvSpPr>
          <p:cNvPr id="3" name="Content Placeholder 2"/>
          <p:cNvSpPr>
            <a:spLocks noGrp="1"/>
          </p:cNvSpPr>
          <p:nvPr>
            <p:ph idx="1"/>
          </p:nvPr>
        </p:nvSpPr>
        <p:spPr/>
        <p:txBody>
          <a:bodyPr/>
          <a:lstStyle/>
          <a:p>
            <a:pPr marL="342900" indent="-342900">
              <a:buFont typeface="Wingdings" panose="05000000000000000000" pitchFamily="2" charset="2"/>
              <a:buChar char="v"/>
            </a:pPr>
            <a:r>
              <a:rPr lang="en-US" sz="2800" dirty="0"/>
              <a:t>Re-framing is a technique to change the way a person looks at things in order to feel better about them.</a:t>
            </a:r>
          </a:p>
          <a:p>
            <a:pPr marL="342900" indent="-342900">
              <a:buFont typeface="Wingdings" panose="05000000000000000000" pitchFamily="2" charset="2"/>
              <a:buChar char="v"/>
            </a:pPr>
            <a:r>
              <a:rPr lang="en-US" sz="2800" dirty="0"/>
              <a:t>There are many ways to interpret a certain situation. So, pick the one you like</a:t>
            </a:r>
          </a:p>
          <a:p>
            <a:pPr marL="342900" indent="-342900">
              <a:buFont typeface="Wingdings" panose="05000000000000000000" pitchFamily="2" charset="2"/>
              <a:buChar char="v"/>
            </a:pPr>
            <a:r>
              <a:rPr lang="en-US" sz="2800" dirty="0"/>
              <a:t>Re-framing does not change the external reality, but helps you view things in a different light and less stressfully.</a:t>
            </a:r>
          </a:p>
          <a:p>
            <a:pPr marL="342900" indent="-342900">
              <a:buFont typeface="Wingdings" panose="05000000000000000000" pitchFamily="2" charset="2"/>
              <a:buChar char="v"/>
            </a:pPr>
            <a:r>
              <a:rPr lang="en-US" sz="2800" dirty="0"/>
              <a:t>Challenge your Beliefs &amp; put it in right perspectives </a:t>
            </a:r>
            <a:br>
              <a:rPr lang="en-US" dirty="0"/>
            </a:br>
            <a:endParaRPr lang="en-IN" dirty="0"/>
          </a:p>
        </p:txBody>
      </p:sp>
    </p:spTree>
    <p:extLst>
      <p:ext uri="{BB962C8B-B14F-4D97-AF65-F5344CB8AC3E}">
        <p14:creationId xmlns:p14="http://schemas.microsoft.com/office/powerpoint/2010/main" val="3713322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Thinking</a:t>
            </a:r>
            <a:endParaRPr lang="en-IN" dirty="0"/>
          </a:p>
        </p:txBody>
      </p:sp>
      <p:sp>
        <p:nvSpPr>
          <p:cNvPr id="3" name="Content Placeholder 2"/>
          <p:cNvSpPr>
            <a:spLocks noGrp="1"/>
          </p:cNvSpPr>
          <p:nvPr>
            <p:ph idx="1"/>
          </p:nvPr>
        </p:nvSpPr>
        <p:spPr/>
        <p:txBody>
          <a:bodyPr>
            <a:normAutofit/>
          </a:bodyPr>
          <a:lstStyle/>
          <a:p>
            <a:pPr marL="342900" indent="-342900" algn="just">
              <a:buFont typeface="Wingdings" panose="05000000000000000000" pitchFamily="2" charset="2"/>
              <a:buChar char="v"/>
            </a:pPr>
            <a:r>
              <a:rPr lang="en-US" sz="2800" dirty="0"/>
              <a:t>Forget powerlessness, dejection, despair, failure</a:t>
            </a:r>
          </a:p>
          <a:p>
            <a:pPr marL="342900" indent="-342900" algn="just">
              <a:buFont typeface="Wingdings" panose="05000000000000000000" pitchFamily="2" charset="2"/>
              <a:buChar char="v"/>
            </a:pPr>
            <a:r>
              <a:rPr lang="en-US" sz="2800" dirty="0"/>
              <a:t>Stress leaves us vulnerable to negative suggestion so focus on positives</a:t>
            </a:r>
          </a:p>
          <a:p>
            <a:pPr marL="342900" indent="-342900" algn="just">
              <a:buFont typeface="Wingdings" panose="05000000000000000000" pitchFamily="2" charset="2"/>
              <a:buChar char="v"/>
            </a:pPr>
            <a:r>
              <a:rPr lang="en-US" sz="2800" dirty="0"/>
              <a:t>Focus on your strengths</a:t>
            </a:r>
            <a:endParaRPr lang="en-IN" sz="2800" dirty="0"/>
          </a:p>
        </p:txBody>
      </p:sp>
    </p:spTree>
    <p:extLst>
      <p:ext uri="{BB962C8B-B14F-4D97-AF65-F5344CB8AC3E}">
        <p14:creationId xmlns:p14="http://schemas.microsoft.com/office/powerpoint/2010/main" val="2663835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Your Behavior</a:t>
            </a:r>
            <a:endParaRPr lang="en-IN"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800" dirty="0"/>
              <a:t>Be assertive – Say No if you can’t cope with others demands </a:t>
            </a:r>
          </a:p>
          <a:p>
            <a:pPr>
              <a:buFont typeface="Wingdings" panose="05000000000000000000" pitchFamily="2" charset="2"/>
              <a:buChar char="v"/>
            </a:pPr>
            <a:r>
              <a:rPr lang="en-US" sz="2800" dirty="0"/>
              <a:t>Get organized</a:t>
            </a:r>
          </a:p>
          <a:p>
            <a:pPr>
              <a:buFont typeface="Wingdings" panose="05000000000000000000" pitchFamily="2" charset="2"/>
              <a:buChar char="v"/>
            </a:pPr>
            <a:r>
              <a:rPr lang="en-US" sz="2800" dirty="0"/>
              <a:t>Ventilation</a:t>
            </a:r>
          </a:p>
          <a:p>
            <a:pPr>
              <a:buFont typeface="Wingdings" panose="05000000000000000000" pitchFamily="2" charset="2"/>
              <a:buChar char="v"/>
            </a:pPr>
            <a:r>
              <a:rPr lang="en-US" sz="2800" dirty="0"/>
              <a:t>Humor</a:t>
            </a:r>
          </a:p>
          <a:p>
            <a:pPr>
              <a:buFont typeface="Wingdings" panose="05000000000000000000" pitchFamily="2" charset="2"/>
              <a:buChar char="v"/>
            </a:pPr>
            <a:r>
              <a:rPr lang="en-US" sz="2800" dirty="0"/>
              <a:t>Diversion and distraction</a:t>
            </a:r>
            <a:endParaRPr lang="en-IN" sz="2800" dirty="0"/>
          </a:p>
        </p:txBody>
      </p:sp>
    </p:spTree>
    <p:extLst>
      <p:ext uri="{BB962C8B-B14F-4D97-AF65-F5344CB8AC3E}">
        <p14:creationId xmlns:p14="http://schemas.microsoft.com/office/powerpoint/2010/main" val="1391221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Change Your Lifestyle</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IN" sz="2800" dirty="0"/>
              <a:t>Diet : Light Diet</a:t>
            </a:r>
          </a:p>
          <a:p>
            <a:pPr>
              <a:buFont typeface="Wingdings" panose="05000000000000000000" pitchFamily="2" charset="2"/>
              <a:buChar char="v"/>
            </a:pPr>
            <a:r>
              <a:rPr lang="en-IN" sz="2800" dirty="0"/>
              <a:t>Smoking &amp; Alcohol: Reduce or quit</a:t>
            </a:r>
          </a:p>
          <a:p>
            <a:pPr>
              <a:buFont typeface="Wingdings" panose="05000000000000000000" pitchFamily="2" charset="2"/>
              <a:buChar char="v"/>
            </a:pPr>
            <a:r>
              <a:rPr lang="en-IN" sz="2800" dirty="0"/>
              <a:t>Exercise: Do it regularly</a:t>
            </a:r>
          </a:p>
          <a:p>
            <a:pPr>
              <a:buFont typeface="Wingdings" panose="05000000000000000000" pitchFamily="2" charset="2"/>
              <a:buChar char="v"/>
            </a:pPr>
            <a:r>
              <a:rPr lang="en-IN" sz="2800" dirty="0"/>
              <a:t>Sleep: Have enough sleep</a:t>
            </a:r>
          </a:p>
          <a:p>
            <a:pPr>
              <a:buFont typeface="Wingdings" panose="05000000000000000000" pitchFamily="2" charset="2"/>
              <a:buChar char="v"/>
            </a:pPr>
            <a:r>
              <a:rPr lang="en-IN" sz="2800" dirty="0"/>
              <a:t>Leisure: Have time for yourself</a:t>
            </a:r>
          </a:p>
          <a:p>
            <a:pPr>
              <a:buFont typeface="Wingdings" panose="05000000000000000000" pitchFamily="2" charset="2"/>
              <a:buChar char="v"/>
            </a:pPr>
            <a:r>
              <a:rPr lang="en-IN" sz="2800" dirty="0"/>
              <a:t>Relaxation: Daily for at least 5-10 Minutes self talk</a:t>
            </a:r>
          </a:p>
        </p:txBody>
      </p:sp>
    </p:spTree>
    <p:extLst>
      <p:ext uri="{BB962C8B-B14F-4D97-AF65-F5344CB8AC3E}">
        <p14:creationId xmlns:p14="http://schemas.microsoft.com/office/powerpoint/2010/main" val="1633706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To Reduce Stress</a:t>
            </a:r>
            <a:endParaRPr lang="en-IN"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v"/>
            </a:pPr>
            <a:r>
              <a:rPr lang="en-US" dirty="0"/>
              <a:t>Expect some frustrations, failures and sorrows.</a:t>
            </a:r>
          </a:p>
          <a:p>
            <a:pPr>
              <a:buFont typeface="Wingdings" panose="05000000000000000000" pitchFamily="2" charset="2"/>
              <a:buChar char="v"/>
            </a:pPr>
            <a:r>
              <a:rPr lang="en-US" dirty="0"/>
              <a:t>Take control</a:t>
            </a:r>
          </a:p>
          <a:p>
            <a:pPr lvl="1">
              <a:buFont typeface="Wingdings" panose="05000000000000000000" pitchFamily="2" charset="2"/>
              <a:buChar char="§"/>
            </a:pPr>
            <a:r>
              <a:rPr lang="en-US" dirty="0"/>
              <a:t>Manage your time instead of letting it manage you. Use a to-do list, follow a written plan, set goals and follow through </a:t>
            </a:r>
          </a:p>
          <a:p>
            <a:pPr>
              <a:buFont typeface="Wingdings" panose="05000000000000000000" pitchFamily="2" charset="2"/>
              <a:buChar char="v"/>
            </a:pPr>
            <a:r>
              <a:rPr lang="en-US" dirty="0"/>
              <a:t>Avoid procrastination, make realistic goals</a:t>
            </a:r>
          </a:p>
          <a:p>
            <a:pPr lvl="1">
              <a:buFont typeface="Wingdings" panose="05000000000000000000" pitchFamily="2" charset="2"/>
              <a:buChar char="§"/>
            </a:pPr>
            <a:r>
              <a:rPr lang="en-US" dirty="0"/>
              <a:t>A major cause of stress. Make a realistic list of things you need to do each day. Do the most important things first. That way, even if you don’t finish the list, you get the most important things done</a:t>
            </a:r>
          </a:p>
          <a:p>
            <a:pPr>
              <a:buFont typeface="Wingdings" panose="05000000000000000000" pitchFamily="2" charset="2"/>
              <a:buChar char="v"/>
            </a:pPr>
            <a:r>
              <a:rPr lang="en-US" dirty="0"/>
              <a:t>Join the crowd</a:t>
            </a:r>
          </a:p>
          <a:p>
            <a:pPr lvl="1">
              <a:buFont typeface="Wingdings" panose="05000000000000000000" pitchFamily="2" charset="2"/>
              <a:buChar char="§"/>
            </a:pPr>
            <a:r>
              <a:rPr lang="en-US" dirty="0"/>
              <a:t>Even though you may think you are the only person in the world who is experiencing stress, the fact is that everyone experiences it sometime </a:t>
            </a:r>
          </a:p>
          <a:p>
            <a:pPr>
              <a:buFont typeface="Wingdings" panose="05000000000000000000" pitchFamily="2" charset="2"/>
              <a:buChar char="v"/>
            </a:pPr>
            <a:r>
              <a:rPr lang="en-US" dirty="0"/>
              <a:t>Talk to someone</a:t>
            </a:r>
          </a:p>
          <a:p>
            <a:pPr lvl="1">
              <a:buFont typeface="Wingdings" panose="05000000000000000000" pitchFamily="2" charset="2"/>
              <a:buChar char="§"/>
            </a:pPr>
            <a:r>
              <a:rPr lang="en-US" dirty="0"/>
              <a:t>Find someone you trust, discuss the problems and look for solutions.</a:t>
            </a:r>
            <a:endParaRPr lang="en-IN" dirty="0"/>
          </a:p>
        </p:txBody>
      </p:sp>
    </p:spTree>
    <p:extLst>
      <p:ext uri="{BB962C8B-B14F-4D97-AF65-F5344CB8AC3E}">
        <p14:creationId xmlns:p14="http://schemas.microsoft.com/office/powerpoint/2010/main" val="1686223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803564"/>
            <a:ext cx="9720071" cy="5505796"/>
          </a:xfrm>
        </p:spPr>
        <p:txBody>
          <a:bodyPr>
            <a:normAutofit lnSpcReduction="10000"/>
          </a:bodyPr>
          <a:lstStyle/>
          <a:p>
            <a:pPr>
              <a:buFont typeface="Wingdings" panose="05000000000000000000" pitchFamily="2" charset="2"/>
              <a:buChar char="v"/>
            </a:pPr>
            <a:r>
              <a:rPr lang="en-US" dirty="0"/>
              <a:t>Involve yourself in extracurricular activities</a:t>
            </a:r>
          </a:p>
          <a:p>
            <a:pPr lvl="1"/>
            <a:r>
              <a:rPr lang="en-US" dirty="0"/>
              <a:t>Share your talents to better the lives of others as well as your sense of well-being</a:t>
            </a:r>
            <a:endParaRPr lang="en-IN" dirty="0"/>
          </a:p>
          <a:p>
            <a:pPr>
              <a:buFont typeface="Wingdings" panose="05000000000000000000" pitchFamily="2" charset="2"/>
              <a:buChar char="v"/>
            </a:pPr>
            <a:r>
              <a:rPr lang="en-US" dirty="0"/>
              <a:t>Resource management</a:t>
            </a:r>
          </a:p>
          <a:p>
            <a:pPr lvl="1"/>
            <a:r>
              <a:rPr lang="en-US" dirty="0"/>
              <a:t> Practice better time and money management</a:t>
            </a:r>
          </a:p>
          <a:p>
            <a:pPr>
              <a:buFont typeface="Wingdings" panose="05000000000000000000" pitchFamily="2" charset="2"/>
              <a:buChar char="v"/>
            </a:pPr>
            <a:r>
              <a:rPr lang="en-US" dirty="0"/>
              <a:t>Enjoy life's simple pleasures </a:t>
            </a:r>
          </a:p>
          <a:p>
            <a:pPr lvl="1"/>
            <a:r>
              <a:rPr lang="en-US" dirty="0"/>
              <a:t>like dancing, music, and social outings, curl up with a good book, watch a comedy,  spend time in nature</a:t>
            </a:r>
          </a:p>
          <a:p>
            <a:pPr>
              <a:buFont typeface="Wingdings" panose="05000000000000000000" pitchFamily="2" charset="2"/>
              <a:buChar char="v"/>
            </a:pPr>
            <a:r>
              <a:rPr lang="en-US" dirty="0"/>
              <a:t>Use it</a:t>
            </a:r>
          </a:p>
          <a:p>
            <a:pPr lvl="1"/>
            <a:r>
              <a:rPr lang="en-US" dirty="0"/>
              <a:t>A little stress is a good thing. Athletes use it to increase performance. If you are experiencing a small amount of anxiety, it can help to keep you active and alert. Use it to increase your performance </a:t>
            </a:r>
          </a:p>
          <a:p>
            <a:pPr>
              <a:buFont typeface="Wingdings" panose="05000000000000000000" pitchFamily="2" charset="2"/>
              <a:buChar char="v"/>
            </a:pPr>
            <a:r>
              <a:rPr lang="en-US" dirty="0"/>
              <a:t>Forgive others, </a:t>
            </a:r>
          </a:p>
          <a:p>
            <a:pPr lvl="1">
              <a:buFont typeface="Wingdings" panose="05000000000000000000" pitchFamily="2" charset="2"/>
              <a:buChar char="§"/>
            </a:pPr>
            <a:r>
              <a:rPr lang="en-US" dirty="0"/>
              <a:t>Do not hold grudges and be tolerant; not everyone is capable as you. Understand things from the other person point of view</a:t>
            </a:r>
          </a:p>
          <a:p>
            <a:pPr>
              <a:buFont typeface="Wingdings" panose="05000000000000000000" pitchFamily="2" charset="2"/>
              <a:buChar char="v"/>
            </a:pPr>
            <a:r>
              <a:rPr lang="en-US" dirty="0"/>
              <a:t>Gain perspective on things</a:t>
            </a:r>
          </a:p>
          <a:p>
            <a:pPr lvl="1">
              <a:buFont typeface="Wingdings" panose="05000000000000000000" pitchFamily="2" charset="2"/>
              <a:buChar char="§"/>
            </a:pPr>
            <a:r>
              <a:rPr lang="en-US" dirty="0"/>
              <a:t>Is the issue really that important??</a:t>
            </a:r>
            <a:br>
              <a:rPr lang="en-US" dirty="0"/>
            </a:br>
            <a:endParaRPr lang="en-US" dirty="0"/>
          </a:p>
          <a:p>
            <a:pPr>
              <a:buFont typeface="Wingdings" panose="05000000000000000000" pitchFamily="2" charset="2"/>
              <a:buChar char="v"/>
            </a:pPr>
            <a:endParaRPr lang="en-IN" dirty="0"/>
          </a:p>
          <a:p>
            <a:endParaRPr lang="en-IN" dirty="0"/>
          </a:p>
        </p:txBody>
      </p:sp>
    </p:spTree>
    <p:extLst>
      <p:ext uri="{BB962C8B-B14F-4D97-AF65-F5344CB8AC3E}">
        <p14:creationId xmlns:p14="http://schemas.microsoft.com/office/powerpoint/2010/main" val="2333324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1205345"/>
            <a:ext cx="9720071" cy="5104015"/>
          </a:xfrm>
        </p:spPr>
        <p:txBody>
          <a:bodyPr>
            <a:normAutofit/>
          </a:bodyPr>
          <a:lstStyle/>
          <a:p>
            <a:pPr>
              <a:buFont typeface="Wingdings" panose="05000000000000000000" pitchFamily="2" charset="2"/>
              <a:buChar char="v"/>
            </a:pPr>
            <a:r>
              <a:rPr lang="en-US" dirty="0"/>
              <a:t>Zest for life</a:t>
            </a:r>
          </a:p>
          <a:p>
            <a:pPr lvl="1">
              <a:buFont typeface="Wingdings" panose="05000000000000000000" pitchFamily="2" charset="2"/>
              <a:buChar char="§"/>
            </a:pPr>
            <a:r>
              <a:rPr lang="en-US" dirty="0"/>
              <a:t> each day is a gift, smile and be thankful that you‘re the part of the bigger picture</a:t>
            </a:r>
          </a:p>
          <a:p>
            <a:pPr>
              <a:buFont typeface="Wingdings" panose="05000000000000000000" pitchFamily="2" charset="2"/>
              <a:buChar char="v"/>
            </a:pPr>
            <a:r>
              <a:rPr lang="en-US" dirty="0"/>
              <a:t>Develop mutually supportive friendships/relationships.</a:t>
            </a:r>
          </a:p>
          <a:p>
            <a:pPr lvl="1">
              <a:buFont typeface="Wingdings" panose="05000000000000000000" pitchFamily="2" charset="2"/>
              <a:buChar char="§"/>
            </a:pPr>
            <a:r>
              <a:rPr lang="en-US" dirty="0"/>
              <a:t>Relationships can be a source of stress as well as your buffer against stress</a:t>
            </a:r>
          </a:p>
          <a:p>
            <a:pPr>
              <a:buFont typeface="Wingdings" panose="05000000000000000000" pitchFamily="2" charset="2"/>
              <a:buChar char="v"/>
            </a:pPr>
            <a:r>
              <a:rPr lang="en-US" dirty="0"/>
              <a:t>Always be kind and gentle with yourself</a:t>
            </a:r>
          </a:p>
          <a:p>
            <a:pPr lvl="1">
              <a:buFont typeface="Wingdings" panose="05000000000000000000" pitchFamily="2" charset="2"/>
              <a:buChar char="§"/>
            </a:pPr>
            <a:r>
              <a:rPr lang="en-US" dirty="0"/>
              <a:t>Be a friend to yourself, decrease negative self talk, don’t be a perfectionist, spare time for </a:t>
            </a:r>
            <a:r>
              <a:rPr lang="en-US" dirty="0" err="1"/>
              <a:t>yousrelf</a:t>
            </a:r>
            <a:endParaRPr lang="en-US" dirty="0"/>
          </a:p>
          <a:p>
            <a:pPr>
              <a:buFont typeface="Wingdings" panose="05000000000000000000" pitchFamily="2" charset="2"/>
              <a:buChar char="v"/>
            </a:pPr>
            <a:r>
              <a:rPr lang="en-US" dirty="0"/>
              <a:t>Get professional help</a:t>
            </a:r>
          </a:p>
          <a:p>
            <a:pPr lvl="1">
              <a:buFont typeface="Wingdings" panose="05000000000000000000" pitchFamily="2" charset="2"/>
              <a:buChar char="§"/>
            </a:pPr>
            <a:r>
              <a:rPr lang="en-US" dirty="0"/>
              <a:t>If all of this not helping, consult a mental health professional who can help you learn how to manage stress effectively and guide others who need to help</a:t>
            </a:r>
            <a:endParaRPr lang="en-IN" dirty="0"/>
          </a:p>
        </p:txBody>
      </p:sp>
    </p:spTree>
    <p:extLst>
      <p:ext uri="{BB962C8B-B14F-4D97-AF65-F5344CB8AC3E}">
        <p14:creationId xmlns:p14="http://schemas.microsoft.com/office/powerpoint/2010/main" val="2774686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Relaxation techniques</a:t>
            </a:r>
          </a:p>
        </p:txBody>
      </p:sp>
      <p:sp>
        <p:nvSpPr>
          <p:cNvPr id="3" name="Text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449898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Relaxation techniques</a:t>
            </a:r>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Relaxation technique (also known as relaxation training) is </a:t>
            </a:r>
            <a:r>
              <a:rPr lang="en-US" sz="2800" dirty="0">
                <a:solidFill>
                  <a:srgbClr val="FF0000"/>
                </a:solidFill>
              </a:rPr>
              <a:t>any method, process, procedure, or activity that helps a person to relax; to attain a state of increased calmness; or otherwise reduce levels of anxiety, stress or anger.</a:t>
            </a:r>
            <a:r>
              <a:rPr lang="en-US" sz="2800" dirty="0"/>
              <a:t> </a:t>
            </a:r>
          </a:p>
          <a:p>
            <a:pPr marL="342900" indent="-342900">
              <a:buFont typeface="Wingdings" panose="05000000000000000000" pitchFamily="2" charset="2"/>
              <a:buChar char="v"/>
            </a:pPr>
            <a:r>
              <a:rPr lang="en-US" sz="2800" dirty="0"/>
              <a:t>Can decrease muscle tension, lower the blood pressure and slow heart and breath rates, among other health benefits.</a:t>
            </a:r>
            <a:endParaRPr lang="en-IN" sz="2800" dirty="0"/>
          </a:p>
          <a:p>
            <a:pPr marL="342900" indent="-342900">
              <a:buFont typeface="Wingdings" panose="05000000000000000000" pitchFamily="2" charset="2"/>
              <a:buChar char="v"/>
            </a:pPr>
            <a:endParaRPr lang="en-IN" dirty="0"/>
          </a:p>
        </p:txBody>
      </p:sp>
    </p:spTree>
    <p:extLst>
      <p:ext uri="{BB962C8B-B14F-4D97-AF65-F5344CB8AC3E}">
        <p14:creationId xmlns:p14="http://schemas.microsoft.com/office/powerpoint/2010/main" val="2223287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Meditation and mindfulness</a:t>
            </a:r>
            <a:endParaRPr lang="en-IN" dirty="0"/>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Meditation is a practice of </a:t>
            </a:r>
            <a:r>
              <a:rPr lang="en-US" sz="2800" dirty="0">
                <a:solidFill>
                  <a:srgbClr val="FF0000"/>
                </a:solidFill>
              </a:rPr>
              <a:t>increased concentration that leads to increased awareness; a solitary practice of reﬂection on internal rather than external stimuli </a:t>
            </a:r>
          </a:p>
          <a:p>
            <a:pPr marL="342900" indent="-342900">
              <a:buFont typeface="Wingdings" panose="05000000000000000000" pitchFamily="2" charset="2"/>
              <a:buChar char="v"/>
            </a:pPr>
            <a:r>
              <a:rPr lang="en-US" sz="2800" dirty="0"/>
              <a:t>Mindfulness is the </a:t>
            </a:r>
            <a:r>
              <a:rPr lang="en-US" sz="2800" dirty="0">
                <a:solidFill>
                  <a:srgbClr val="FF0000"/>
                </a:solidFill>
              </a:rPr>
              <a:t>art of living in the present moment through the eyes of non-judgment (turning off the voice of the ego) </a:t>
            </a:r>
          </a:p>
          <a:p>
            <a:pPr marL="342900" indent="-342900">
              <a:buNone/>
            </a:pPr>
            <a:br>
              <a:rPr lang="en-US" sz="2800" dirty="0"/>
            </a:br>
            <a:endParaRPr lang="en-IN" sz="2800" dirty="0"/>
          </a:p>
        </p:txBody>
      </p:sp>
    </p:spTree>
    <p:extLst>
      <p:ext uri="{BB962C8B-B14F-4D97-AF65-F5344CB8AC3E}">
        <p14:creationId xmlns:p14="http://schemas.microsoft.com/office/powerpoint/2010/main" val="726414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Yoga</a:t>
            </a:r>
            <a:endParaRPr lang="en-IN" dirty="0"/>
          </a:p>
        </p:txBody>
      </p:sp>
      <p:sp>
        <p:nvSpPr>
          <p:cNvPr id="3" name="Content Placeholder 2"/>
          <p:cNvSpPr>
            <a:spLocks noGrp="1"/>
          </p:cNvSpPr>
          <p:nvPr>
            <p:ph idx="1"/>
          </p:nvPr>
        </p:nvSpPr>
        <p:spPr/>
        <p:txBody>
          <a:bodyPr>
            <a:noAutofit/>
          </a:bodyPr>
          <a:lstStyle/>
          <a:p>
            <a:pPr marL="342900" indent="-342900">
              <a:buFont typeface="Wingdings" panose="05000000000000000000" pitchFamily="2" charset="2"/>
              <a:buChar char="v"/>
            </a:pPr>
            <a:r>
              <a:rPr lang="en-US" sz="2800" dirty="0"/>
              <a:t>Yoga is a Sanskrit word meaning “union,” which is accomplished through meditation.</a:t>
            </a:r>
          </a:p>
          <a:p>
            <a:pPr marL="342900" indent="-342900">
              <a:buFont typeface="Wingdings" panose="05000000000000000000" pitchFamily="2" charset="2"/>
              <a:buChar char="v"/>
            </a:pPr>
            <a:r>
              <a:rPr lang="en-US" sz="2800" dirty="0"/>
              <a:t>More specifically, it refers to the </a:t>
            </a:r>
            <a:r>
              <a:rPr lang="en-US" sz="2800" dirty="0">
                <a:solidFill>
                  <a:srgbClr val="FF0000"/>
                </a:solidFill>
              </a:rPr>
              <a:t>union of mind, body, and spirit.</a:t>
            </a:r>
          </a:p>
          <a:p>
            <a:pPr marL="342900" indent="-342900">
              <a:buFont typeface="Wingdings" panose="05000000000000000000" pitchFamily="2" charset="2"/>
              <a:buChar char="v"/>
            </a:pPr>
            <a:r>
              <a:rPr lang="en-US" sz="2800" dirty="0"/>
              <a:t>It includes various </a:t>
            </a:r>
            <a:r>
              <a:rPr lang="en-US" sz="2800" dirty="0" err="1"/>
              <a:t>asanas</a:t>
            </a:r>
            <a:endParaRPr lang="en-US" sz="2800" dirty="0"/>
          </a:p>
          <a:p>
            <a:pPr marL="342900" indent="-342900">
              <a:buFont typeface="Wingdings" panose="05000000000000000000" pitchFamily="2" charset="2"/>
              <a:buChar char="v"/>
            </a:pPr>
            <a:r>
              <a:rPr lang="en-US" sz="2800" dirty="0"/>
              <a:t>The practice of yoga relaxation has been found to reduce tension and anxiety. The autonomic symptoms of high anxiety such as headache, giddiness, chest pain, palpitations, sweating, abdominal pain respond well</a:t>
            </a:r>
          </a:p>
        </p:txBody>
      </p:sp>
    </p:spTree>
    <p:extLst>
      <p:ext uri="{BB962C8B-B14F-4D97-AF65-F5344CB8AC3E}">
        <p14:creationId xmlns:p14="http://schemas.microsoft.com/office/powerpoint/2010/main" val="8916770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deep breathing/ </a:t>
            </a:r>
            <a:r>
              <a:rPr lang="en-IN" i="1" dirty="0" err="1"/>
              <a:t>Pranayam</a:t>
            </a:r>
            <a:endParaRPr lang="en-IN" i="1" dirty="0"/>
          </a:p>
        </p:txBody>
      </p:sp>
      <p:sp>
        <p:nvSpPr>
          <p:cNvPr id="3" name="Content Placeholder 2"/>
          <p:cNvSpPr>
            <a:spLocks noGrp="1"/>
          </p:cNvSpPr>
          <p:nvPr>
            <p:ph idx="1"/>
          </p:nvPr>
        </p:nvSpPr>
        <p:spPr/>
        <p:txBody>
          <a:bodyPr>
            <a:normAutofit lnSpcReduction="10000"/>
          </a:bodyPr>
          <a:lstStyle/>
          <a:p>
            <a:pPr marL="400050" indent="-400050" algn="just">
              <a:buFont typeface="Wingdings" panose="05000000000000000000" pitchFamily="2" charset="2"/>
              <a:buChar char="v"/>
            </a:pPr>
            <a:r>
              <a:rPr lang="en-US" sz="2800" dirty="0"/>
              <a:t>Diaphragmatic breathing, abdominal breathing, belly breathing, deep breathing or costal breathing is the </a:t>
            </a:r>
            <a:r>
              <a:rPr lang="en-US" sz="2800" dirty="0">
                <a:solidFill>
                  <a:srgbClr val="FF0000"/>
                </a:solidFill>
              </a:rPr>
              <a:t>act of breathing deep into one's lungs by flexing one's diaphrag</a:t>
            </a:r>
            <a:r>
              <a:rPr lang="en-US" sz="2800" dirty="0"/>
              <a:t>m rather than breathing shallowly by flexing one's rib cage.</a:t>
            </a:r>
          </a:p>
          <a:p>
            <a:pPr marL="400050" indent="-400050" algn="just">
              <a:buFont typeface="Wingdings" panose="05000000000000000000" pitchFamily="2" charset="2"/>
              <a:buChar char="v"/>
            </a:pPr>
            <a:r>
              <a:rPr lang="en-US" sz="2800" dirty="0"/>
              <a:t>This deep breathing is marked by </a:t>
            </a:r>
            <a:r>
              <a:rPr lang="en-US" sz="2800" dirty="0">
                <a:solidFill>
                  <a:srgbClr val="FF0000"/>
                </a:solidFill>
              </a:rPr>
              <a:t>expansion of the abdomen </a:t>
            </a:r>
            <a:r>
              <a:rPr lang="en-US" sz="2800" dirty="0"/>
              <a:t>rather than the chest when breathing</a:t>
            </a:r>
          </a:p>
          <a:p>
            <a:pPr marL="400050" indent="-400050" algn="just">
              <a:buFont typeface="Wingdings" panose="05000000000000000000" pitchFamily="2" charset="2"/>
              <a:buChar char="v"/>
            </a:pPr>
            <a:r>
              <a:rPr lang="en-US" sz="2800" dirty="0"/>
              <a:t>It decreases resting heart rate, promotes feelings of relaxation, decreases muscle tension, improves mental clarity, increases oxygen capacity in lungs, helps deal with stress overload </a:t>
            </a:r>
            <a:br>
              <a:rPr lang="en-US" dirty="0"/>
            </a:br>
            <a:endParaRPr lang="en-IN" dirty="0"/>
          </a:p>
        </p:txBody>
      </p:sp>
    </p:spTree>
    <p:extLst>
      <p:ext uri="{BB962C8B-B14F-4D97-AF65-F5344CB8AC3E}">
        <p14:creationId xmlns:p14="http://schemas.microsoft.com/office/powerpoint/2010/main" val="2396515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Mental Imagery and Visualization</a:t>
            </a:r>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v"/>
            </a:pPr>
            <a:r>
              <a:rPr lang="en-US" sz="2800" dirty="0"/>
              <a:t>Mental imagery describes </a:t>
            </a:r>
            <a:r>
              <a:rPr lang="en-US" sz="2800" dirty="0">
                <a:solidFill>
                  <a:srgbClr val="FF0000"/>
                </a:solidFill>
              </a:rPr>
              <a:t>the ability of the unconscious mind to generate images that have a calming, healing effect on the body. </a:t>
            </a:r>
          </a:p>
        </p:txBody>
      </p:sp>
    </p:spTree>
    <p:extLst>
      <p:ext uri="{BB962C8B-B14F-4D97-AF65-F5344CB8AC3E}">
        <p14:creationId xmlns:p14="http://schemas.microsoft.com/office/powerpoint/2010/main" val="24416863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Music therapy </a:t>
            </a:r>
          </a:p>
        </p:txBody>
      </p:sp>
      <p:sp>
        <p:nvSpPr>
          <p:cNvPr id="3" name="Content Placeholder 2"/>
          <p:cNvSpPr>
            <a:spLocks noGrp="1"/>
          </p:cNvSpPr>
          <p:nvPr>
            <p:ph idx="1"/>
          </p:nvPr>
        </p:nvSpPr>
        <p:spPr/>
        <p:txBody>
          <a:bodyPr>
            <a:normAutofit/>
          </a:bodyPr>
          <a:lstStyle/>
          <a:p>
            <a:pPr marL="342900" indent="-342900" algn="just">
              <a:buFont typeface="Wingdings" panose="05000000000000000000" pitchFamily="2" charset="2"/>
              <a:buChar char="v"/>
            </a:pPr>
            <a:r>
              <a:rPr lang="en-US" sz="2800" dirty="0"/>
              <a:t>It is the systematic application of music by the music therapist to bring about helpful </a:t>
            </a:r>
            <a:r>
              <a:rPr lang="en-US" sz="2800" dirty="0">
                <a:solidFill>
                  <a:srgbClr val="FF0000"/>
                </a:solidFill>
              </a:rPr>
              <a:t>changes in the emotional or physical health of the client, </a:t>
            </a:r>
            <a:r>
              <a:rPr lang="en-US" sz="2800" dirty="0"/>
              <a:t>and the ability to experience </a:t>
            </a:r>
            <a:r>
              <a:rPr lang="en-US" sz="2800" dirty="0">
                <a:solidFill>
                  <a:srgbClr val="FF0000"/>
                </a:solidFill>
              </a:rPr>
              <a:t>an altered state of physical arousal and subsequent mood </a:t>
            </a:r>
            <a:r>
              <a:rPr lang="en-US" sz="2800" dirty="0"/>
              <a:t>by processing a progression of musical notes of varying tone, rhythm, and instrumentation for a pleasing effect.</a:t>
            </a:r>
          </a:p>
          <a:p>
            <a:pPr marL="342900" indent="-342900" algn="just">
              <a:buNone/>
            </a:pPr>
            <a:br>
              <a:rPr lang="en-US" dirty="0"/>
            </a:br>
            <a:endParaRPr lang="en-IN" dirty="0"/>
          </a:p>
        </p:txBody>
      </p:sp>
    </p:spTree>
    <p:extLst>
      <p:ext uri="{BB962C8B-B14F-4D97-AF65-F5344CB8AC3E}">
        <p14:creationId xmlns:p14="http://schemas.microsoft.com/office/powerpoint/2010/main" val="4126335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Massage therapy</a:t>
            </a:r>
          </a:p>
        </p:txBody>
      </p:sp>
      <p:sp>
        <p:nvSpPr>
          <p:cNvPr id="3" name="Content Placeholder 2"/>
          <p:cNvSpPr>
            <a:spLocks noGrp="1"/>
          </p:cNvSpPr>
          <p:nvPr>
            <p:ph idx="1"/>
          </p:nvPr>
        </p:nvSpPr>
        <p:spPr/>
        <p:txBody>
          <a:bodyPr>
            <a:normAutofit/>
          </a:bodyPr>
          <a:lstStyle/>
          <a:p>
            <a:pPr marL="400050" indent="-400050" algn="just">
              <a:buFont typeface="Wingdings" panose="05000000000000000000" pitchFamily="2" charset="2"/>
              <a:buChar char="v"/>
            </a:pPr>
            <a:r>
              <a:rPr lang="en-US" sz="2800" dirty="0"/>
              <a:t>It is the manipulation of skin, muscles, ligaments, and connective tissue for the purpose of </a:t>
            </a:r>
            <a:r>
              <a:rPr lang="en-US" sz="2800" dirty="0">
                <a:solidFill>
                  <a:srgbClr val="FF0000"/>
                </a:solidFill>
              </a:rPr>
              <a:t>decreasing muscle tension and increasing physical comfort in musculature and surrounding joints. </a:t>
            </a:r>
          </a:p>
          <a:p>
            <a:pPr marL="400050" indent="-400050" algn="just">
              <a:buNone/>
            </a:pPr>
            <a:br>
              <a:rPr lang="en-US" dirty="0"/>
            </a:br>
            <a:endParaRPr lang="en-US" dirty="0"/>
          </a:p>
        </p:txBody>
      </p:sp>
    </p:spTree>
    <p:extLst>
      <p:ext uri="{BB962C8B-B14F-4D97-AF65-F5344CB8AC3E}">
        <p14:creationId xmlns:p14="http://schemas.microsoft.com/office/powerpoint/2010/main" val="3727796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Progressive muscular relaxation (PMR) </a:t>
            </a:r>
            <a:endParaRPr lang="en-IN" dirty="0"/>
          </a:p>
        </p:txBody>
      </p:sp>
      <p:sp>
        <p:nvSpPr>
          <p:cNvPr id="3" name="Content Placeholder 2"/>
          <p:cNvSpPr>
            <a:spLocks noGrp="1"/>
          </p:cNvSpPr>
          <p:nvPr>
            <p:ph idx="1"/>
          </p:nvPr>
        </p:nvSpPr>
        <p:spPr/>
        <p:txBody>
          <a:bodyPr/>
          <a:lstStyle/>
          <a:p>
            <a:pPr marL="285750" indent="-285750" algn="just">
              <a:buFont typeface="Wingdings" panose="05000000000000000000" pitchFamily="2" charset="2"/>
              <a:buChar char="v"/>
            </a:pPr>
            <a:r>
              <a:rPr lang="en-US" dirty="0"/>
              <a:t>Muscle tension is the most common symptom of stress </a:t>
            </a:r>
          </a:p>
          <a:p>
            <a:pPr marL="285750" indent="-285750" algn="just">
              <a:buFont typeface="Wingdings" panose="05000000000000000000" pitchFamily="2" charset="2"/>
              <a:buChar char="v"/>
            </a:pPr>
            <a:r>
              <a:rPr lang="en-US" dirty="0"/>
              <a:t>A relaxation technique comprising of </a:t>
            </a:r>
            <a:r>
              <a:rPr lang="en-US" dirty="0">
                <a:solidFill>
                  <a:srgbClr val="FF0000"/>
                </a:solidFill>
              </a:rPr>
              <a:t>tensing and then relaxing the body’s muscle groups in a systematic and progressive fashion </a:t>
            </a:r>
            <a:r>
              <a:rPr lang="en-US" dirty="0"/>
              <a:t>to decrease muscle tension</a:t>
            </a:r>
          </a:p>
          <a:p>
            <a:pPr marL="285750" indent="-285750" algn="just">
              <a:buFont typeface="Wingdings" panose="05000000000000000000" pitchFamily="2" charset="2"/>
              <a:buChar char="v"/>
            </a:pPr>
            <a:r>
              <a:rPr lang="en-US" dirty="0"/>
              <a:t>There are different methods of PMR</a:t>
            </a:r>
          </a:p>
          <a:p>
            <a:pPr marL="285750" indent="-285750" algn="just">
              <a:buFont typeface="Wingdings" panose="05000000000000000000" pitchFamily="2" charset="2"/>
              <a:buChar char="v"/>
            </a:pPr>
            <a:r>
              <a:rPr lang="en-IN" dirty="0"/>
              <a:t>Either start from toe and work your way up to your neck and head or start with your head and neck and work down to your toes. Tense your muscles for about 5 seconds and then relax for 30 seconds, then repeat</a:t>
            </a:r>
          </a:p>
        </p:txBody>
      </p:sp>
    </p:spTree>
    <p:extLst>
      <p:ext uri="{BB962C8B-B14F-4D97-AF65-F5344CB8AC3E}">
        <p14:creationId xmlns:p14="http://schemas.microsoft.com/office/powerpoint/2010/main" val="41108135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Physical exercise</a:t>
            </a:r>
          </a:p>
        </p:txBody>
      </p:sp>
      <p:sp>
        <p:nvSpPr>
          <p:cNvPr id="3" name="Content Placeholder 2"/>
          <p:cNvSpPr>
            <a:spLocks noGrp="1"/>
          </p:cNvSpPr>
          <p:nvPr>
            <p:ph idx="1"/>
          </p:nvPr>
        </p:nvSpPr>
        <p:spPr/>
        <p:txBody>
          <a:bodyPr numCol="1">
            <a:normAutofit/>
          </a:bodyPr>
          <a:lstStyle/>
          <a:p>
            <a:pPr marL="342900" indent="-342900" algn="just">
              <a:buFont typeface="Wingdings" panose="05000000000000000000" pitchFamily="2" charset="2"/>
              <a:buChar char="v"/>
            </a:pPr>
            <a:r>
              <a:rPr lang="en-US" sz="2800" dirty="0"/>
              <a:t>Physical exercise is </a:t>
            </a:r>
            <a:r>
              <a:rPr lang="en-US" sz="2800" dirty="0">
                <a:solidFill>
                  <a:srgbClr val="FF0000"/>
                </a:solidFill>
              </a:rPr>
              <a:t>a form of stress</a:t>
            </a:r>
            <a:r>
              <a:rPr lang="en-US" sz="2800" dirty="0"/>
              <a:t>: the enactment of all the physiological systems that the fight-or-ﬂight response triggers for physical survival.</a:t>
            </a:r>
          </a:p>
          <a:p>
            <a:pPr marL="342900" indent="-342900" algn="just">
              <a:buNone/>
            </a:pPr>
            <a:r>
              <a:rPr lang="en-US" sz="2800" dirty="0"/>
              <a:t> </a:t>
            </a:r>
          </a:p>
          <a:p>
            <a:pPr marL="342900" indent="-342900" algn="just">
              <a:buFont typeface="Wingdings" panose="05000000000000000000" pitchFamily="2" charset="2"/>
              <a:buChar char="v"/>
            </a:pPr>
            <a:r>
              <a:rPr lang="en-US" sz="2800" dirty="0"/>
              <a:t>The positive effects of physical exercise are lowering resting heart rate, resting blood pressure, and muscle tension, higher levels of self-esteem and lower incidences of depression and anxiety and other benefits</a:t>
            </a:r>
          </a:p>
          <a:p>
            <a:pPr marL="342900" indent="-342900" algn="just">
              <a:buFont typeface="Wingdings" panose="05000000000000000000" pitchFamily="2" charset="2"/>
              <a:buChar char="v"/>
            </a:pPr>
            <a:endParaRPr lang="en-US" dirty="0"/>
          </a:p>
          <a:p>
            <a:pPr marL="342900" indent="-342900" algn="just">
              <a:buFont typeface="Wingdings" panose="05000000000000000000" pitchFamily="2" charset="2"/>
              <a:buChar char="v"/>
            </a:pPr>
            <a:endParaRPr lang="en-IN" dirty="0"/>
          </a:p>
        </p:txBody>
      </p:sp>
    </p:spTree>
    <p:extLst>
      <p:ext uri="{BB962C8B-B14F-4D97-AF65-F5344CB8AC3E}">
        <p14:creationId xmlns:p14="http://schemas.microsoft.com/office/powerpoint/2010/main" val="38892788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Diet and Nutrition </a:t>
            </a:r>
          </a:p>
        </p:txBody>
      </p:sp>
      <p:sp>
        <p:nvSpPr>
          <p:cNvPr id="3" name="Content Placeholder 2"/>
          <p:cNvSpPr>
            <a:spLocks noGrp="1"/>
          </p:cNvSpPr>
          <p:nvPr>
            <p:ph idx="1"/>
          </p:nvPr>
        </p:nvSpPr>
        <p:spPr/>
        <p:txBody>
          <a:bodyPr numCol="1">
            <a:normAutofit/>
          </a:bodyPr>
          <a:lstStyle/>
          <a:p>
            <a:pPr marL="285750" indent="-285750" algn="just">
              <a:buFont typeface="Wingdings" panose="05000000000000000000" pitchFamily="2" charset="2"/>
              <a:buChar char="v"/>
            </a:pPr>
            <a:r>
              <a:rPr lang="en-US" dirty="0"/>
              <a:t>Although the primary purpose of food is as a source of nutrients, many people use food as a means to fill an emotional void created by stress.</a:t>
            </a:r>
          </a:p>
          <a:p>
            <a:pPr marL="285750" indent="-285750" algn="just">
              <a:buFont typeface="Wingdings" panose="05000000000000000000" pitchFamily="2" charset="2"/>
              <a:buChar char="v"/>
            </a:pPr>
            <a:r>
              <a:rPr lang="en-US" dirty="0"/>
              <a:t>A </a:t>
            </a:r>
            <a:r>
              <a:rPr lang="en-US" dirty="0">
                <a:solidFill>
                  <a:srgbClr val="FF0000"/>
                </a:solidFill>
              </a:rPr>
              <a:t>malnourished diet</a:t>
            </a:r>
            <a:r>
              <a:rPr lang="en-US" dirty="0"/>
              <a:t>—one that is deficient in essential amino acids, essential fats, vitamins, and minerals—is itself a </a:t>
            </a:r>
            <a:r>
              <a:rPr lang="en-US" dirty="0">
                <a:solidFill>
                  <a:srgbClr val="FF0000"/>
                </a:solidFill>
              </a:rPr>
              <a:t>stressor on the body.</a:t>
            </a:r>
          </a:p>
          <a:p>
            <a:pPr marL="285750" indent="-285750" algn="just">
              <a:buFont typeface="Wingdings" panose="05000000000000000000" pitchFamily="2" charset="2"/>
              <a:buChar char="v"/>
            </a:pPr>
            <a:r>
              <a:rPr lang="en-US" dirty="0"/>
              <a:t>Excess amounts of sugar, caffeine, salt, and foods poor in vitamins and minerals weaken the body’s resistance to the stress response and may ultimately make a person more vulnerable to disease and illness.</a:t>
            </a:r>
          </a:p>
          <a:p>
            <a:pPr marL="285750" indent="-285750" algn="just">
              <a:buFont typeface="Wingdings" panose="05000000000000000000" pitchFamily="2" charset="2"/>
              <a:buChar char="v"/>
            </a:pPr>
            <a:r>
              <a:rPr lang="en-US" dirty="0"/>
              <a:t>The concept of </a:t>
            </a:r>
            <a:r>
              <a:rPr lang="en-US" dirty="0">
                <a:solidFill>
                  <a:srgbClr val="FF0000"/>
                </a:solidFill>
              </a:rPr>
              <a:t>spiritual nutrition </a:t>
            </a:r>
            <a:r>
              <a:rPr lang="en-US" dirty="0"/>
              <a:t>suggests eating a wide variety of fruits, vegetables, and grains that nurture the health of the seven primary chakras.</a:t>
            </a:r>
            <a:endParaRPr lang="en-IN" dirty="0"/>
          </a:p>
        </p:txBody>
      </p:sp>
    </p:spTree>
    <p:extLst>
      <p:ext uri="{BB962C8B-B14F-4D97-AF65-F5344CB8AC3E}">
        <p14:creationId xmlns:p14="http://schemas.microsoft.com/office/powerpoint/2010/main" val="1434308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A053-F180-4C36-A249-0CBF519360F0}"/>
              </a:ext>
            </a:extLst>
          </p:cNvPr>
          <p:cNvSpPr>
            <a:spLocks noGrp="1"/>
          </p:cNvSpPr>
          <p:nvPr>
            <p:ph type="title"/>
          </p:nvPr>
        </p:nvSpPr>
        <p:spPr/>
        <p:txBody>
          <a:bodyPr/>
          <a:lstStyle/>
          <a:p>
            <a:r>
              <a:rPr lang="en-US" dirty="0"/>
              <a:t>Stress in times of covid-19 PANDEMIC</a:t>
            </a:r>
          </a:p>
        </p:txBody>
      </p:sp>
      <p:sp>
        <p:nvSpPr>
          <p:cNvPr id="7" name="Text Placeholder 6">
            <a:extLst>
              <a:ext uri="{FF2B5EF4-FFF2-40B4-BE49-F238E27FC236}">
                <a16:creationId xmlns:a16="http://schemas.microsoft.com/office/drawing/2014/main" id="{4487EF26-EB18-48B4-95E7-77148D27F0A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3712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5999CE-40A2-4B60-8A49-E010ED950A8A}"/>
              </a:ext>
            </a:extLst>
          </p:cNvPr>
          <p:cNvSpPr>
            <a:spLocks noGrp="1"/>
          </p:cNvSpPr>
          <p:nvPr>
            <p:ph type="title"/>
          </p:nvPr>
        </p:nvSpPr>
        <p:spPr/>
        <p:txBody>
          <a:bodyPr>
            <a:normAutofit/>
          </a:bodyPr>
          <a:lstStyle/>
          <a:p>
            <a:r>
              <a:rPr lang="en-US" dirty="0"/>
              <a:t>How COVID-19 leads to psychological problems</a:t>
            </a:r>
            <a:endParaRPr lang="en-IN" dirty="0"/>
          </a:p>
        </p:txBody>
      </p:sp>
      <p:graphicFrame>
        <p:nvGraphicFramePr>
          <p:cNvPr id="7" name="Content Placeholder 6">
            <a:extLst>
              <a:ext uri="{FF2B5EF4-FFF2-40B4-BE49-F238E27FC236}">
                <a16:creationId xmlns:a16="http://schemas.microsoft.com/office/drawing/2014/main" id="{5A18ED87-5541-4D22-A5E5-F598836DDA32}"/>
              </a:ext>
            </a:extLst>
          </p:cNvPr>
          <p:cNvGraphicFramePr>
            <a:graphicFrameLocks noGrp="1"/>
          </p:cNvGraphicFramePr>
          <p:nvPr>
            <p:ph idx="1"/>
            <p:extLst>
              <p:ext uri="{D42A27DB-BD31-4B8C-83A1-F6EECF244321}">
                <p14:modId xmlns:p14="http://schemas.microsoft.com/office/powerpoint/2010/main" val="190374723"/>
              </p:ext>
            </p:extLst>
          </p:nvPr>
        </p:nvGraphicFramePr>
        <p:xfrm>
          <a:off x="439497" y="1955409"/>
          <a:ext cx="7790102" cy="4767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8" name="Group 37">
            <a:extLst>
              <a:ext uri="{FF2B5EF4-FFF2-40B4-BE49-F238E27FC236}">
                <a16:creationId xmlns:a16="http://schemas.microsoft.com/office/drawing/2014/main" id="{4B3F6A85-DFD9-435B-9316-2F9C9625365D}"/>
              </a:ext>
            </a:extLst>
          </p:cNvPr>
          <p:cNvGrpSpPr/>
          <p:nvPr/>
        </p:nvGrpSpPr>
        <p:grpSpPr>
          <a:xfrm flipH="1">
            <a:off x="8230444" y="4185626"/>
            <a:ext cx="202623" cy="2069316"/>
            <a:chOff x="1175421" y="2483859"/>
            <a:chExt cx="542988" cy="2069316"/>
          </a:xfrm>
        </p:grpSpPr>
        <p:sp>
          <p:nvSpPr>
            <p:cNvPr id="48" name="Straight Connector 3">
              <a:extLst>
                <a:ext uri="{FF2B5EF4-FFF2-40B4-BE49-F238E27FC236}">
                  <a16:creationId xmlns:a16="http://schemas.microsoft.com/office/drawing/2014/main" id="{B1AEC920-FF80-442B-825C-CDB3EEAC7F1E}"/>
                </a:ext>
              </a:extLst>
            </p:cNvPr>
            <p:cNvSpPr/>
            <p:nvPr/>
          </p:nvSpPr>
          <p:spPr>
            <a:xfrm>
              <a:off x="1175421" y="2483859"/>
              <a:ext cx="542988" cy="2069316"/>
            </a:xfrm>
            <a:custGeom>
              <a:avLst/>
              <a:gdLst/>
              <a:ahLst/>
              <a:cxnLst/>
              <a:rect l="0" t="0" r="0" b="0"/>
              <a:pathLst>
                <a:path>
                  <a:moveTo>
                    <a:pt x="0" y="0"/>
                  </a:moveTo>
                  <a:lnTo>
                    <a:pt x="271494" y="0"/>
                  </a:lnTo>
                  <a:lnTo>
                    <a:pt x="271494" y="2069316"/>
                  </a:lnTo>
                  <a:lnTo>
                    <a:pt x="542988" y="206931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9" name="Straight Connector 4">
              <a:extLst>
                <a:ext uri="{FF2B5EF4-FFF2-40B4-BE49-F238E27FC236}">
                  <a16:creationId xmlns:a16="http://schemas.microsoft.com/office/drawing/2014/main" id="{AF6287F1-A402-47C2-B5A5-9CEA6A82C83B}"/>
                </a:ext>
              </a:extLst>
            </p:cNvPr>
            <p:cNvSpPr txBox="1"/>
            <p:nvPr/>
          </p:nvSpPr>
          <p:spPr>
            <a:xfrm>
              <a:off x="1393431" y="3465032"/>
              <a:ext cx="106968" cy="10696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N" sz="700" b="1" kern="1200"/>
            </a:p>
          </p:txBody>
        </p:sp>
      </p:grpSp>
      <p:grpSp>
        <p:nvGrpSpPr>
          <p:cNvPr id="39" name="Group 38">
            <a:extLst>
              <a:ext uri="{FF2B5EF4-FFF2-40B4-BE49-F238E27FC236}">
                <a16:creationId xmlns:a16="http://schemas.microsoft.com/office/drawing/2014/main" id="{CF249B4E-A5F7-41FA-9079-319B49BABD60}"/>
              </a:ext>
            </a:extLst>
          </p:cNvPr>
          <p:cNvGrpSpPr/>
          <p:nvPr/>
        </p:nvGrpSpPr>
        <p:grpSpPr>
          <a:xfrm flipH="1">
            <a:off x="8313182" y="4210659"/>
            <a:ext cx="106968" cy="1034658"/>
            <a:chOff x="1175421" y="2483859"/>
            <a:chExt cx="542988" cy="1034658"/>
          </a:xfrm>
        </p:grpSpPr>
        <p:sp>
          <p:nvSpPr>
            <p:cNvPr id="46" name="Straight Connector 5">
              <a:extLst>
                <a:ext uri="{FF2B5EF4-FFF2-40B4-BE49-F238E27FC236}">
                  <a16:creationId xmlns:a16="http://schemas.microsoft.com/office/drawing/2014/main" id="{618CFA0F-DF4A-437E-8D2B-472CA5108504}"/>
                </a:ext>
              </a:extLst>
            </p:cNvPr>
            <p:cNvSpPr/>
            <p:nvPr/>
          </p:nvSpPr>
          <p:spPr>
            <a:xfrm>
              <a:off x="1175421" y="2483859"/>
              <a:ext cx="542988" cy="1034658"/>
            </a:xfrm>
            <a:custGeom>
              <a:avLst/>
              <a:gdLst/>
              <a:ahLst/>
              <a:cxnLst/>
              <a:rect l="0" t="0" r="0" b="0"/>
              <a:pathLst>
                <a:path>
                  <a:moveTo>
                    <a:pt x="0" y="0"/>
                  </a:moveTo>
                  <a:lnTo>
                    <a:pt x="271494" y="0"/>
                  </a:lnTo>
                  <a:lnTo>
                    <a:pt x="271494" y="1034658"/>
                  </a:lnTo>
                  <a:lnTo>
                    <a:pt x="542988" y="103465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7" name="Straight Connector 6">
              <a:extLst>
                <a:ext uri="{FF2B5EF4-FFF2-40B4-BE49-F238E27FC236}">
                  <a16:creationId xmlns:a16="http://schemas.microsoft.com/office/drawing/2014/main" id="{875CDBB6-2D01-4D72-9EEB-3BA737FBCC17}"/>
                </a:ext>
              </a:extLst>
            </p:cNvPr>
            <p:cNvSpPr txBox="1"/>
            <p:nvPr/>
          </p:nvSpPr>
          <p:spPr>
            <a:xfrm>
              <a:off x="1417704" y="2971976"/>
              <a:ext cx="58424" cy="584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b="1" kern="1200"/>
            </a:p>
          </p:txBody>
        </p:sp>
      </p:grpSp>
      <p:grpSp>
        <p:nvGrpSpPr>
          <p:cNvPr id="40" name="Group 39">
            <a:extLst>
              <a:ext uri="{FF2B5EF4-FFF2-40B4-BE49-F238E27FC236}">
                <a16:creationId xmlns:a16="http://schemas.microsoft.com/office/drawing/2014/main" id="{BC8E2610-F3C5-4B8A-88C4-10CFDEABBD9F}"/>
              </a:ext>
            </a:extLst>
          </p:cNvPr>
          <p:cNvGrpSpPr/>
          <p:nvPr/>
        </p:nvGrpSpPr>
        <p:grpSpPr>
          <a:xfrm flipH="1">
            <a:off x="8330623" y="3176001"/>
            <a:ext cx="106666" cy="1034658"/>
            <a:chOff x="1417704" y="1449200"/>
            <a:chExt cx="651125" cy="1034658"/>
          </a:xfrm>
        </p:grpSpPr>
        <p:sp>
          <p:nvSpPr>
            <p:cNvPr id="44" name="Straight Connector 7">
              <a:extLst>
                <a:ext uri="{FF2B5EF4-FFF2-40B4-BE49-F238E27FC236}">
                  <a16:creationId xmlns:a16="http://schemas.microsoft.com/office/drawing/2014/main" id="{16F388A9-7363-4A1B-85BC-519000C5EB97}"/>
                </a:ext>
              </a:extLst>
            </p:cNvPr>
            <p:cNvSpPr/>
            <p:nvPr/>
          </p:nvSpPr>
          <p:spPr>
            <a:xfrm>
              <a:off x="1525841" y="1449200"/>
              <a:ext cx="542988" cy="1034658"/>
            </a:xfrm>
            <a:custGeom>
              <a:avLst/>
              <a:gdLst/>
              <a:ahLst/>
              <a:cxnLst/>
              <a:rect l="0" t="0" r="0" b="0"/>
              <a:pathLst>
                <a:path>
                  <a:moveTo>
                    <a:pt x="0" y="1034658"/>
                  </a:moveTo>
                  <a:lnTo>
                    <a:pt x="271494" y="1034658"/>
                  </a:lnTo>
                  <a:lnTo>
                    <a:pt x="271494" y="0"/>
                  </a:lnTo>
                  <a:lnTo>
                    <a:pt x="542988"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5" name="Straight Connector 8">
              <a:extLst>
                <a:ext uri="{FF2B5EF4-FFF2-40B4-BE49-F238E27FC236}">
                  <a16:creationId xmlns:a16="http://schemas.microsoft.com/office/drawing/2014/main" id="{C213005D-6ECF-45EB-A0B0-993842933D4C}"/>
                </a:ext>
              </a:extLst>
            </p:cNvPr>
            <p:cNvSpPr txBox="1"/>
            <p:nvPr/>
          </p:nvSpPr>
          <p:spPr>
            <a:xfrm>
              <a:off x="1417704" y="1937317"/>
              <a:ext cx="58424" cy="584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b="1" kern="1200"/>
            </a:p>
          </p:txBody>
        </p:sp>
      </p:grpSp>
      <p:grpSp>
        <p:nvGrpSpPr>
          <p:cNvPr id="41" name="Group 40">
            <a:extLst>
              <a:ext uri="{FF2B5EF4-FFF2-40B4-BE49-F238E27FC236}">
                <a16:creationId xmlns:a16="http://schemas.microsoft.com/office/drawing/2014/main" id="{C1C10F49-C962-49D9-9A05-75B39FA3943B}"/>
              </a:ext>
            </a:extLst>
          </p:cNvPr>
          <p:cNvGrpSpPr/>
          <p:nvPr/>
        </p:nvGrpSpPr>
        <p:grpSpPr>
          <a:xfrm flipH="1">
            <a:off x="8373281" y="2141343"/>
            <a:ext cx="71607" cy="2069316"/>
            <a:chOff x="1393431" y="414542"/>
            <a:chExt cx="850449" cy="2069316"/>
          </a:xfrm>
        </p:grpSpPr>
        <p:sp>
          <p:nvSpPr>
            <p:cNvPr id="42" name="Straight Connector 9">
              <a:extLst>
                <a:ext uri="{FF2B5EF4-FFF2-40B4-BE49-F238E27FC236}">
                  <a16:creationId xmlns:a16="http://schemas.microsoft.com/office/drawing/2014/main" id="{E3EB8C9E-1F93-4693-B0D9-0CE4595DB7F3}"/>
                </a:ext>
              </a:extLst>
            </p:cNvPr>
            <p:cNvSpPr/>
            <p:nvPr/>
          </p:nvSpPr>
          <p:spPr>
            <a:xfrm>
              <a:off x="1700893" y="414542"/>
              <a:ext cx="542987" cy="2069316"/>
            </a:xfrm>
            <a:custGeom>
              <a:avLst/>
              <a:gdLst/>
              <a:ahLst/>
              <a:cxnLst/>
              <a:rect l="0" t="0" r="0" b="0"/>
              <a:pathLst>
                <a:path>
                  <a:moveTo>
                    <a:pt x="0" y="2069316"/>
                  </a:moveTo>
                  <a:lnTo>
                    <a:pt x="271494" y="2069316"/>
                  </a:lnTo>
                  <a:lnTo>
                    <a:pt x="271494" y="0"/>
                  </a:lnTo>
                  <a:lnTo>
                    <a:pt x="542988"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3" name="Straight Connector 10">
              <a:extLst>
                <a:ext uri="{FF2B5EF4-FFF2-40B4-BE49-F238E27FC236}">
                  <a16:creationId xmlns:a16="http://schemas.microsoft.com/office/drawing/2014/main" id="{76B5AC39-DB9A-412C-B5F7-F33F5D7B7314}"/>
                </a:ext>
              </a:extLst>
            </p:cNvPr>
            <p:cNvSpPr txBox="1"/>
            <p:nvPr/>
          </p:nvSpPr>
          <p:spPr>
            <a:xfrm>
              <a:off x="1393431" y="1395716"/>
              <a:ext cx="106968" cy="10696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N" sz="700" b="1" kern="1200"/>
            </a:p>
          </p:txBody>
        </p:sp>
      </p:grpSp>
      <p:grpSp>
        <p:nvGrpSpPr>
          <p:cNvPr id="50" name="Group 49">
            <a:extLst>
              <a:ext uri="{FF2B5EF4-FFF2-40B4-BE49-F238E27FC236}">
                <a16:creationId xmlns:a16="http://schemas.microsoft.com/office/drawing/2014/main" id="{385F5D0B-018C-4F69-9B10-F688EB2D30EE}"/>
              </a:ext>
            </a:extLst>
          </p:cNvPr>
          <p:cNvGrpSpPr/>
          <p:nvPr/>
        </p:nvGrpSpPr>
        <p:grpSpPr>
          <a:xfrm>
            <a:off x="8394371" y="3497498"/>
            <a:ext cx="2784027" cy="2352490"/>
            <a:chOff x="1718410" y="679"/>
            <a:chExt cx="5723996" cy="827726"/>
          </a:xfrm>
        </p:grpSpPr>
        <p:sp>
          <p:nvSpPr>
            <p:cNvPr id="51" name="Rectangle 50">
              <a:extLst>
                <a:ext uri="{FF2B5EF4-FFF2-40B4-BE49-F238E27FC236}">
                  <a16:creationId xmlns:a16="http://schemas.microsoft.com/office/drawing/2014/main" id="{A634585C-F700-4E1C-8186-A37026A4831B}"/>
                </a:ext>
              </a:extLst>
            </p:cNvPr>
            <p:cNvSpPr/>
            <p:nvPr/>
          </p:nvSpPr>
          <p:spPr>
            <a:xfrm>
              <a:off x="1718410" y="679"/>
              <a:ext cx="5723996" cy="827726"/>
            </a:xfrm>
            <a:prstGeom prst="rect">
              <a:avLst/>
            </a:prstGeom>
          </p:spPr>
          <p:style>
            <a:lnRef idx="2">
              <a:schemeClr val="accent1"/>
            </a:lnRef>
            <a:fillRef idx="1">
              <a:schemeClr val="lt1"/>
            </a:fillRef>
            <a:effectRef idx="0">
              <a:schemeClr val="accent1"/>
            </a:effectRef>
            <a:fontRef idx="minor">
              <a:schemeClr val="dk1"/>
            </a:fontRef>
          </p:style>
        </p:sp>
        <p:sp>
          <p:nvSpPr>
            <p:cNvPr id="52" name="TextBox 51">
              <a:extLst>
                <a:ext uri="{FF2B5EF4-FFF2-40B4-BE49-F238E27FC236}">
                  <a16:creationId xmlns:a16="http://schemas.microsoft.com/office/drawing/2014/main" id="{9EB408D2-6CB4-46B0-B26F-BD9475EE0B13}"/>
                </a:ext>
              </a:extLst>
            </p:cNvPr>
            <p:cNvSpPr txBox="1"/>
            <p:nvPr/>
          </p:nvSpPr>
          <p:spPr>
            <a:xfrm>
              <a:off x="1718410" y="679"/>
              <a:ext cx="5723996" cy="827726"/>
            </a:xfrm>
            <a:prstGeom prst="rect">
              <a:avLst/>
            </a:prstGeom>
          </p:spPr>
          <p:style>
            <a:lnRef idx="2">
              <a:schemeClr val="accent1"/>
            </a:lnRef>
            <a:fillRef idx="1">
              <a:schemeClr val="lt1"/>
            </a:fillRef>
            <a:effectRef idx="0">
              <a:schemeClr val="accent1"/>
            </a:effectRef>
            <a:fontRef idx="minor">
              <a:schemeClr val="dk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b="1" dirty="0">
                  <a:effectLst>
                    <a:outerShdw blurRad="38100" dist="38100" dir="2700000" algn="tl">
                      <a:srgbClr val="000000">
                        <a:alpha val="43137"/>
                      </a:srgbClr>
                    </a:outerShdw>
                  </a:effectLst>
                </a:rPr>
                <a:t>Widespread emotional distress, despair and increased risk for psychiatric illnesses associated with COVID-19, unhealthy behavior and non-compliance</a:t>
              </a:r>
              <a:endParaRPr lang="en-IN" sz="1800" b="1" kern="1200" dirty="0">
                <a:effectLst>
                  <a:outerShdw blurRad="38100" dist="38100" dir="2700000" algn="tl">
                    <a:srgbClr val="000000">
                      <a:alpha val="43137"/>
                    </a:srgbClr>
                  </a:outerShdw>
                </a:effectLst>
              </a:endParaRPr>
            </a:p>
          </p:txBody>
        </p:sp>
      </p:grpSp>
      <p:pic>
        <p:nvPicPr>
          <p:cNvPr id="19" name="Content Placeholder 20">
            <a:extLst>
              <a:ext uri="{FF2B5EF4-FFF2-40B4-BE49-F238E27FC236}">
                <a16:creationId xmlns:a16="http://schemas.microsoft.com/office/drawing/2014/main" id="{2E304E81-8B3C-40C3-AC7A-A74E630CADDD}"/>
              </a:ext>
            </a:extLst>
          </p:cNvPr>
          <p:cNvPicPr>
            <a:picLocks noChangeAspect="1"/>
          </p:cNvPicPr>
          <p:nvPr/>
        </p:nvPicPr>
        <p:blipFill rotWithShape="1">
          <a:blip r:embed="rId8">
            <a:duotone>
              <a:prstClr val="black"/>
              <a:schemeClr val="accent1">
                <a:tint val="45000"/>
                <a:satMod val="400000"/>
              </a:schemeClr>
            </a:duotone>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0141" t="21334" r="40603" b="9422"/>
          <a:stretch/>
        </p:blipFill>
        <p:spPr>
          <a:xfrm>
            <a:off x="8467126" y="1617337"/>
            <a:ext cx="2775020" cy="219874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593249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at High-Risk Patients Are Anxious About: Coronavirus Survey Results">
            <a:extLst>
              <a:ext uri="{FF2B5EF4-FFF2-40B4-BE49-F238E27FC236}">
                <a16:creationId xmlns:a16="http://schemas.microsoft.com/office/drawing/2014/main" id="{D09C792E-FACC-4D14-A3EE-AEB72AA822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26352" y="914674"/>
            <a:ext cx="7539296" cy="502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7525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7BABFB-6AA7-470A-8B03-A527BAA10D4A}"/>
              </a:ext>
            </a:extLst>
          </p:cNvPr>
          <p:cNvPicPr>
            <a:picLocks noChangeAspect="1"/>
          </p:cNvPicPr>
          <p:nvPr/>
        </p:nvPicPr>
        <p:blipFill rotWithShape="1">
          <a:blip r:embed="rId2">
            <a:biLevel thresh="50000"/>
            <a:extLst>
              <a:ext uri="{28A0092B-C50C-407E-A947-70E740481C1C}">
                <a14:useLocalDpi xmlns:a14="http://schemas.microsoft.com/office/drawing/2010/main" val="0"/>
              </a:ext>
            </a:extLst>
          </a:blip>
          <a:srcRect t="5111" r="19963"/>
          <a:stretch/>
        </p:blipFill>
        <p:spPr>
          <a:xfrm>
            <a:off x="8716295" y="2072164"/>
            <a:ext cx="3258713" cy="3719035"/>
          </a:xfrm>
          <a:prstGeom prst="rect">
            <a:avLst/>
          </a:prstGeom>
        </p:spPr>
      </p:pic>
      <p:sp>
        <p:nvSpPr>
          <p:cNvPr id="2" name="Title 1">
            <a:extLst>
              <a:ext uri="{FF2B5EF4-FFF2-40B4-BE49-F238E27FC236}">
                <a16:creationId xmlns:a16="http://schemas.microsoft.com/office/drawing/2014/main" id="{D7C40795-E994-4466-9E36-E9C4FCD6C593}"/>
              </a:ext>
            </a:extLst>
          </p:cNvPr>
          <p:cNvSpPr>
            <a:spLocks noGrp="1"/>
          </p:cNvSpPr>
          <p:nvPr>
            <p:ph type="title"/>
          </p:nvPr>
        </p:nvSpPr>
        <p:spPr/>
        <p:txBody>
          <a:bodyPr/>
          <a:lstStyle/>
          <a:p>
            <a:r>
              <a:rPr lang="en-US" dirty="0"/>
              <a:t>Psychological sequelae of COVID and related issues</a:t>
            </a:r>
            <a:endParaRPr lang="en-IN" dirty="0"/>
          </a:p>
        </p:txBody>
      </p:sp>
      <p:sp>
        <p:nvSpPr>
          <p:cNvPr id="3" name="Content Placeholder 2">
            <a:extLst>
              <a:ext uri="{FF2B5EF4-FFF2-40B4-BE49-F238E27FC236}">
                <a16:creationId xmlns:a16="http://schemas.microsoft.com/office/drawing/2014/main" id="{072AE34D-14C7-446B-8665-3C711FFFDE99}"/>
              </a:ext>
            </a:extLst>
          </p:cNvPr>
          <p:cNvSpPr>
            <a:spLocks noGrp="1"/>
          </p:cNvSpPr>
          <p:nvPr>
            <p:ph idx="1"/>
          </p:nvPr>
        </p:nvSpPr>
        <p:spPr>
          <a:xfrm>
            <a:off x="913795" y="2096064"/>
            <a:ext cx="7855143" cy="3695136"/>
          </a:xfrm>
        </p:spPr>
        <p:txBody>
          <a:bodyPr numCol="3">
            <a:normAutofit/>
          </a:bodyPr>
          <a:lstStyle/>
          <a:p>
            <a:r>
              <a:rPr lang="en-US" dirty="0"/>
              <a:t>Stress</a:t>
            </a:r>
          </a:p>
          <a:p>
            <a:r>
              <a:rPr lang="en-US" dirty="0"/>
              <a:t>Anxiety</a:t>
            </a:r>
          </a:p>
          <a:p>
            <a:r>
              <a:rPr lang="en-US" dirty="0"/>
              <a:t>Panic attacks</a:t>
            </a:r>
          </a:p>
          <a:p>
            <a:r>
              <a:rPr lang="en-US" dirty="0"/>
              <a:t>Obsessive Compulsive disorders</a:t>
            </a:r>
          </a:p>
          <a:p>
            <a:r>
              <a:rPr lang="en-US" dirty="0"/>
              <a:t>Depression </a:t>
            </a:r>
          </a:p>
          <a:p>
            <a:r>
              <a:rPr lang="en-US" dirty="0"/>
              <a:t>Psychosis</a:t>
            </a:r>
          </a:p>
          <a:p>
            <a:r>
              <a:rPr lang="en-US" dirty="0"/>
              <a:t>Phobias</a:t>
            </a:r>
          </a:p>
          <a:p>
            <a:r>
              <a:rPr lang="en-US" dirty="0"/>
              <a:t>Irritability</a:t>
            </a:r>
          </a:p>
          <a:p>
            <a:r>
              <a:rPr lang="en-US" dirty="0"/>
              <a:t>Insomnia </a:t>
            </a:r>
          </a:p>
          <a:p>
            <a:r>
              <a:rPr lang="en-US" dirty="0"/>
              <a:t>Fear</a:t>
            </a:r>
          </a:p>
          <a:p>
            <a:r>
              <a:rPr lang="en-US" dirty="0"/>
              <a:t>Suicidal ideation</a:t>
            </a:r>
          </a:p>
          <a:p>
            <a:r>
              <a:rPr lang="en-US" dirty="0"/>
              <a:t>Confusion</a:t>
            </a:r>
          </a:p>
          <a:p>
            <a:r>
              <a:rPr lang="en-US" dirty="0"/>
              <a:t>Anger</a:t>
            </a:r>
          </a:p>
          <a:p>
            <a:r>
              <a:rPr lang="en-US" dirty="0"/>
              <a:t>Frustration</a:t>
            </a:r>
          </a:p>
          <a:p>
            <a:r>
              <a:rPr lang="en-US" dirty="0"/>
              <a:t>Boredom</a:t>
            </a:r>
          </a:p>
          <a:p>
            <a:r>
              <a:rPr lang="en-US" dirty="0"/>
              <a:t>Shame, guilt, stigma associated with quarantine</a:t>
            </a:r>
          </a:p>
          <a:p>
            <a:r>
              <a:rPr lang="en-IN" dirty="0"/>
              <a:t>Stress and Trauma-related disorders (PTSD)</a:t>
            </a:r>
          </a:p>
        </p:txBody>
      </p:sp>
      <p:sp>
        <p:nvSpPr>
          <p:cNvPr id="4" name="TextBox 3">
            <a:extLst>
              <a:ext uri="{FF2B5EF4-FFF2-40B4-BE49-F238E27FC236}">
                <a16:creationId xmlns:a16="http://schemas.microsoft.com/office/drawing/2014/main" id="{45D63E10-0277-46F9-94D1-6A0A204F4FEF}"/>
              </a:ext>
            </a:extLst>
          </p:cNvPr>
          <p:cNvSpPr txBox="1"/>
          <p:nvPr/>
        </p:nvSpPr>
        <p:spPr>
          <a:xfrm>
            <a:off x="2005780" y="6194322"/>
            <a:ext cx="8752283" cy="461665"/>
          </a:xfrm>
          <a:prstGeom prst="rect">
            <a:avLst/>
          </a:prstGeom>
          <a:noFill/>
        </p:spPr>
        <p:txBody>
          <a:bodyPr wrap="square" rtlCol="0">
            <a:spAutoFit/>
          </a:bodyPr>
          <a:lstStyle/>
          <a:p>
            <a:r>
              <a:rPr lang="en-US" sz="1200" dirty="0">
                <a:solidFill>
                  <a:srgbClr val="FFC000"/>
                </a:solidFill>
              </a:rPr>
              <a:t>Brooks SK, Webster RK, Smith LE, et al. The psychological impact of quarantine and how to reduce it: rapid review of the evidence. Lancet 2020;395:912-20</a:t>
            </a:r>
            <a:endParaRPr lang="en-IN" sz="1200" dirty="0">
              <a:solidFill>
                <a:srgbClr val="FFC000"/>
              </a:solidFill>
            </a:endParaRPr>
          </a:p>
        </p:txBody>
      </p:sp>
      <p:sp>
        <p:nvSpPr>
          <p:cNvPr id="9" name="TextBox 8">
            <a:extLst>
              <a:ext uri="{FF2B5EF4-FFF2-40B4-BE49-F238E27FC236}">
                <a16:creationId xmlns:a16="http://schemas.microsoft.com/office/drawing/2014/main" id="{9C500900-6DA7-438D-9701-059B5DE91E5B}"/>
              </a:ext>
            </a:extLst>
          </p:cNvPr>
          <p:cNvSpPr txBox="1"/>
          <p:nvPr/>
        </p:nvSpPr>
        <p:spPr>
          <a:xfrm>
            <a:off x="1244355" y="5808094"/>
            <a:ext cx="9692640" cy="369332"/>
          </a:xfrm>
          <a:prstGeom prst="rect">
            <a:avLst/>
          </a:prstGeom>
          <a:noFill/>
        </p:spPr>
        <p:txBody>
          <a:bodyPr wrap="square" rtlCol="0">
            <a:spAutoFit/>
          </a:bodyPr>
          <a:lstStyle/>
          <a:p>
            <a:r>
              <a:rPr lang="en-US" b="1" i="1" dirty="0">
                <a:solidFill>
                  <a:srgbClr val="00B050"/>
                </a:solidFill>
              </a:rPr>
              <a:t>May persist for much longer…..</a:t>
            </a:r>
            <a:endParaRPr lang="en-IN" b="1" i="1" dirty="0">
              <a:solidFill>
                <a:srgbClr val="00B050"/>
              </a:solidFill>
            </a:endParaRPr>
          </a:p>
        </p:txBody>
      </p:sp>
    </p:spTree>
    <p:extLst>
      <p:ext uri="{BB962C8B-B14F-4D97-AF65-F5344CB8AC3E}">
        <p14:creationId xmlns:p14="http://schemas.microsoft.com/office/powerpoint/2010/main" val="23426474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2D31A-AC09-4587-8C0D-6A354B16282E}"/>
              </a:ext>
            </a:extLst>
          </p:cNvPr>
          <p:cNvSpPr>
            <a:spLocks noGrp="1"/>
          </p:cNvSpPr>
          <p:nvPr>
            <p:ph type="title"/>
          </p:nvPr>
        </p:nvSpPr>
        <p:spPr/>
        <p:txBody>
          <a:bodyPr/>
          <a:lstStyle/>
          <a:p>
            <a:r>
              <a:rPr lang="en-US" dirty="0"/>
              <a:t>Who are at higher risk for psychological problems </a:t>
            </a:r>
            <a:endParaRPr lang="en-IN" dirty="0"/>
          </a:p>
        </p:txBody>
      </p:sp>
      <p:sp>
        <p:nvSpPr>
          <p:cNvPr id="3" name="Content Placeholder 2">
            <a:extLst>
              <a:ext uri="{FF2B5EF4-FFF2-40B4-BE49-F238E27FC236}">
                <a16:creationId xmlns:a16="http://schemas.microsoft.com/office/drawing/2014/main" id="{B24A2C7A-0008-481B-81C1-10AAD954F702}"/>
              </a:ext>
            </a:extLst>
          </p:cNvPr>
          <p:cNvSpPr>
            <a:spLocks noGrp="1"/>
          </p:cNvSpPr>
          <p:nvPr>
            <p:ph idx="1"/>
          </p:nvPr>
        </p:nvSpPr>
        <p:spPr>
          <a:xfrm>
            <a:off x="913795" y="2096064"/>
            <a:ext cx="7660627" cy="3312964"/>
          </a:xfrm>
        </p:spPr>
        <p:txBody>
          <a:bodyPr/>
          <a:lstStyle/>
          <a:p>
            <a:r>
              <a:rPr lang="en-US" dirty="0"/>
              <a:t>Health care workers</a:t>
            </a:r>
          </a:p>
          <a:p>
            <a:r>
              <a:rPr lang="en-US" dirty="0"/>
              <a:t>Children, women and elderly - </a:t>
            </a:r>
            <a:r>
              <a:rPr lang="en-US" sz="1600" dirty="0"/>
              <a:t>social isolation, abandonment, financial insecurities, violence and abuse</a:t>
            </a:r>
            <a:endParaRPr lang="en-US" sz="1400" dirty="0"/>
          </a:p>
          <a:p>
            <a:r>
              <a:rPr lang="en-US" dirty="0"/>
              <a:t>People with COVID-19, contacts, survivors, family members</a:t>
            </a:r>
          </a:p>
          <a:p>
            <a:r>
              <a:rPr lang="en-US" dirty="0"/>
              <a:t>People with preexisting medical, psychiatric or substance use problems</a:t>
            </a:r>
          </a:p>
          <a:p>
            <a:endParaRPr lang="en-IN" dirty="0"/>
          </a:p>
        </p:txBody>
      </p:sp>
      <p:sp>
        <p:nvSpPr>
          <p:cNvPr id="5" name="TextBox 4">
            <a:extLst>
              <a:ext uri="{FF2B5EF4-FFF2-40B4-BE49-F238E27FC236}">
                <a16:creationId xmlns:a16="http://schemas.microsoft.com/office/drawing/2014/main" id="{7B6F4EBD-AECC-4416-BC3A-D06CEFB61766}"/>
              </a:ext>
            </a:extLst>
          </p:cNvPr>
          <p:cNvSpPr txBox="1"/>
          <p:nvPr/>
        </p:nvSpPr>
        <p:spPr>
          <a:xfrm flipH="1">
            <a:off x="913795" y="6054975"/>
            <a:ext cx="8988766" cy="276999"/>
          </a:xfrm>
          <a:prstGeom prst="rect">
            <a:avLst/>
          </a:prstGeom>
          <a:noFill/>
        </p:spPr>
        <p:txBody>
          <a:bodyPr wrap="square" rtlCol="0">
            <a:spAutoFit/>
          </a:bodyPr>
          <a:lstStyle/>
          <a:p>
            <a:r>
              <a:rPr lang="en-US" sz="1200" dirty="0">
                <a:solidFill>
                  <a:srgbClr val="FFC000"/>
                </a:solidFill>
              </a:rPr>
              <a:t>Betty </a:t>
            </a:r>
            <a:r>
              <a:rPr lang="en-US" sz="1200" dirty="0" err="1">
                <a:solidFill>
                  <a:srgbClr val="FFC000"/>
                </a:solidFill>
              </a:rPr>
              <a:t>Pfefferbaum</a:t>
            </a:r>
            <a:r>
              <a:rPr lang="en-US" sz="1200" dirty="0">
                <a:solidFill>
                  <a:srgbClr val="FFC000"/>
                </a:solidFill>
              </a:rPr>
              <a:t> and Carol S. North. Mental Health and the Covid-19 Pandemic. The New England Journal of Medicine </a:t>
            </a:r>
            <a:endParaRPr lang="en-IN" sz="1200" dirty="0">
              <a:solidFill>
                <a:srgbClr val="FFC000"/>
              </a:solidFill>
            </a:endParaRPr>
          </a:p>
        </p:txBody>
      </p:sp>
      <p:pic>
        <p:nvPicPr>
          <p:cNvPr id="4" name="Picture 3">
            <a:extLst>
              <a:ext uri="{FF2B5EF4-FFF2-40B4-BE49-F238E27FC236}">
                <a16:creationId xmlns:a16="http://schemas.microsoft.com/office/drawing/2014/main" id="{75741AB2-C0DF-413C-99F9-896FCE71BBFE}"/>
              </a:ext>
            </a:extLst>
          </p:cNvPr>
          <p:cNvPicPr>
            <a:picLocks noChangeAspect="1"/>
          </p:cNvPicPr>
          <p:nvPr/>
        </p:nvPicPr>
        <p:blipFill>
          <a:blip r:embed="rId3"/>
          <a:stretch>
            <a:fillRect/>
          </a:stretch>
        </p:blipFill>
        <p:spPr>
          <a:xfrm>
            <a:off x="8229600" y="1448972"/>
            <a:ext cx="3567659" cy="4369931"/>
          </a:xfrm>
          <a:prstGeom prst="rect">
            <a:avLst/>
          </a:prstGeom>
        </p:spPr>
      </p:pic>
    </p:spTree>
    <p:extLst>
      <p:ext uri="{BB962C8B-B14F-4D97-AF65-F5344CB8AC3E}">
        <p14:creationId xmlns:p14="http://schemas.microsoft.com/office/powerpoint/2010/main" val="14531129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4ACBA-4E04-4B81-81B0-7F17C60CFDE0}"/>
              </a:ext>
            </a:extLst>
          </p:cNvPr>
          <p:cNvSpPr>
            <a:spLocks noGrp="1"/>
          </p:cNvSpPr>
          <p:nvPr>
            <p:ph type="title"/>
          </p:nvPr>
        </p:nvSpPr>
        <p:spPr>
          <a:xfrm>
            <a:off x="913795" y="354770"/>
            <a:ext cx="10353761" cy="1326321"/>
          </a:xfrm>
        </p:spPr>
        <p:txBody>
          <a:bodyPr>
            <a:normAutofit fontScale="90000"/>
          </a:bodyPr>
          <a:lstStyle/>
          <a:p>
            <a:r>
              <a:rPr lang="en-US" dirty="0"/>
              <a:t>Stressors and concerns of health care workers during COVID-19 pandemic</a:t>
            </a:r>
            <a:endParaRPr lang="en-IN" dirty="0"/>
          </a:p>
        </p:txBody>
      </p:sp>
      <p:graphicFrame>
        <p:nvGraphicFramePr>
          <p:cNvPr id="5" name="Content Placeholder 4">
            <a:extLst>
              <a:ext uri="{FF2B5EF4-FFF2-40B4-BE49-F238E27FC236}">
                <a16:creationId xmlns:a16="http://schemas.microsoft.com/office/drawing/2014/main" id="{8D12C2BF-7C43-4262-AEC6-26A2B581E591}"/>
              </a:ext>
            </a:extLst>
          </p:cNvPr>
          <p:cNvGraphicFramePr>
            <a:graphicFrameLocks noGrp="1"/>
          </p:cNvGraphicFramePr>
          <p:nvPr>
            <p:ph idx="1"/>
          </p:nvPr>
        </p:nvGraphicFramePr>
        <p:xfrm>
          <a:off x="924444" y="1693889"/>
          <a:ext cx="11127648" cy="50366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44673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178D8-3CD2-4D2B-9B7D-6C68E8C6240D}"/>
              </a:ext>
            </a:extLst>
          </p:cNvPr>
          <p:cNvSpPr>
            <a:spLocks noGrp="1"/>
          </p:cNvSpPr>
          <p:nvPr>
            <p:ph type="title"/>
          </p:nvPr>
        </p:nvSpPr>
        <p:spPr/>
        <p:txBody>
          <a:bodyPr/>
          <a:lstStyle/>
          <a:p>
            <a:r>
              <a:rPr lang="en-US"/>
              <a:t>Psychosocial issues for health care workers</a:t>
            </a:r>
            <a:endParaRPr lang="en-IN" dirty="0"/>
          </a:p>
        </p:txBody>
      </p:sp>
      <p:sp>
        <p:nvSpPr>
          <p:cNvPr id="3" name="Content Placeholder 2">
            <a:extLst>
              <a:ext uri="{FF2B5EF4-FFF2-40B4-BE49-F238E27FC236}">
                <a16:creationId xmlns:a16="http://schemas.microsoft.com/office/drawing/2014/main" id="{EBF14390-43D2-4696-8A41-B8261AF39F54}"/>
              </a:ext>
            </a:extLst>
          </p:cNvPr>
          <p:cNvSpPr>
            <a:spLocks noGrp="1"/>
          </p:cNvSpPr>
          <p:nvPr>
            <p:ph idx="1"/>
          </p:nvPr>
        </p:nvSpPr>
        <p:spPr/>
        <p:txBody>
          <a:bodyPr/>
          <a:lstStyle/>
          <a:p>
            <a:r>
              <a:rPr lang="en-US" dirty="0"/>
              <a:t>Quarantine</a:t>
            </a:r>
          </a:p>
          <a:p>
            <a:r>
              <a:rPr lang="en-US" dirty="0"/>
              <a:t>Social stigma</a:t>
            </a:r>
          </a:p>
          <a:p>
            <a:r>
              <a:rPr lang="en-US" dirty="0"/>
              <a:t>Life and death decisions</a:t>
            </a:r>
          </a:p>
          <a:p>
            <a:r>
              <a:rPr lang="en-US" dirty="0"/>
              <a:t>Moral injury</a:t>
            </a:r>
          </a:p>
          <a:p>
            <a:r>
              <a:rPr lang="en-US" dirty="0"/>
              <a:t>Burnout</a:t>
            </a:r>
          </a:p>
          <a:p>
            <a:endParaRPr lang="en-IN" dirty="0"/>
          </a:p>
        </p:txBody>
      </p:sp>
      <p:pic>
        <p:nvPicPr>
          <p:cNvPr id="4" name="Picture 3">
            <a:extLst>
              <a:ext uri="{FF2B5EF4-FFF2-40B4-BE49-F238E27FC236}">
                <a16:creationId xmlns:a16="http://schemas.microsoft.com/office/drawing/2014/main" id="{36545FB3-0588-41E6-8422-B26442B79717}"/>
              </a:ext>
            </a:extLst>
          </p:cNvPr>
          <p:cNvPicPr>
            <a:picLocks noChangeAspect="1"/>
          </p:cNvPicPr>
          <p:nvPr/>
        </p:nvPicPr>
        <p:blipFill>
          <a:blip r:embed="rId2"/>
          <a:stretch>
            <a:fillRect/>
          </a:stretch>
        </p:blipFill>
        <p:spPr>
          <a:xfrm>
            <a:off x="4937760" y="1828800"/>
            <a:ext cx="5890143" cy="3884735"/>
          </a:xfrm>
          <a:prstGeom prst="rect">
            <a:avLst/>
          </a:prstGeom>
        </p:spPr>
      </p:pic>
    </p:spTree>
    <p:extLst>
      <p:ext uri="{BB962C8B-B14F-4D97-AF65-F5344CB8AC3E}">
        <p14:creationId xmlns:p14="http://schemas.microsoft.com/office/powerpoint/2010/main" val="40337595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2D38-11AD-43E4-BA84-18F4542FFC33}"/>
              </a:ext>
            </a:extLst>
          </p:cNvPr>
          <p:cNvSpPr>
            <a:spLocks noGrp="1"/>
          </p:cNvSpPr>
          <p:nvPr>
            <p:ph type="title"/>
          </p:nvPr>
        </p:nvSpPr>
        <p:spPr>
          <a:xfrm>
            <a:off x="1024128" y="585216"/>
            <a:ext cx="9720072" cy="1499616"/>
          </a:xfrm>
        </p:spPr>
        <p:txBody>
          <a:bodyPr/>
          <a:lstStyle/>
          <a:p>
            <a:r>
              <a:rPr lang="en-US" dirty="0"/>
              <a:t>Tips for a positive mental health</a:t>
            </a:r>
            <a:endParaRPr lang="en-IN" dirty="0"/>
          </a:p>
        </p:txBody>
      </p:sp>
      <p:graphicFrame>
        <p:nvGraphicFramePr>
          <p:cNvPr id="4" name="Content Placeholder 3">
            <a:extLst>
              <a:ext uri="{FF2B5EF4-FFF2-40B4-BE49-F238E27FC236}">
                <a16:creationId xmlns:a16="http://schemas.microsoft.com/office/drawing/2014/main" id="{23BB3C77-A013-4C8E-A82A-FEB0FAAB1852}"/>
              </a:ext>
            </a:extLst>
          </p:cNvPr>
          <p:cNvGraphicFramePr>
            <a:graphicFrameLocks noGrp="1"/>
          </p:cNvGraphicFramePr>
          <p:nvPr>
            <p:ph idx="1"/>
            <p:extLst>
              <p:ext uri="{D42A27DB-BD31-4B8C-83A1-F6EECF244321}">
                <p14:modId xmlns:p14="http://schemas.microsoft.com/office/powerpoint/2010/main" val="3250353935"/>
              </p:ext>
            </p:extLst>
          </p:nvPr>
        </p:nvGraphicFramePr>
        <p:xfrm>
          <a:off x="1023938" y="2286000"/>
          <a:ext cx="9720262"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AE26BA7D-3F30-4F60-8969-52935ECC94A7}"/>
              </a:ext>
            </a:extLst>
          </p:cNvPr>
          <p:cNvPicPr>
            <a:picLocks noChangeAspect="1"/>
          </p:cNvPicPr>
          <p:nvPr/>
        </p:nvPicPr>
        <p:blipFill>
          <a:blip r:embed="rId8"/>
          <a:stretch>
            <a:fillRect/>
          </a:stretch>
        </p:blipFill>
        <p:spPr>
          <a:xfrm>
            <a:off x="4686101" y="1594411"/>
            <a:ext cx="2395936" cy="1834589"/>
          </a:xfrm>
          <a:prstGeom prst="rect">
            <a:avLst/>
          </a:prstGeom>
        </p:spPr>
      </p:pic>
    </p:spTree>
    <p:extLst>
      <p:ext uri="{BB962C8B-B14F-4D97-AF65-F5344CB8AC3E}">
        <p14:creationId xmlns:p14="http://schemas.microsoft.com/office/powerpoint/2010/main" val="21936076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BB0EA-D987-4F6B-9D56-68AA664D6DD3}"/>
              </a:ext>
            </a:extLst>
          </p:cNvPr>
          <p:cNvSpPr>
            <a:spLocks noGrp="1"/>
          </p:cNvSpPr>
          <p:nvPr>
            <p:ph type="title"/>
          </p:nvPr>
        </p:nvSpPr>
        <p:spPr/>
        <p:txBody>
          <a:bodyPr/>
          <a:lstStyle/>
          <a:p>
            <a:r>
              <a:rPr lang="en-IN"/>
              <a:t>Relaxation techniques</a:t>
            </a:r>
            <a:endParaRPr lang="en-IN" dirty="0"/>
          </a:p>
        </p:txBody>
      </p:sp>
      <p:sp>
        <p:nvSpPr>
          <p:cNvPr id="3" name="Content Placeholder 2">
            <a:extLst>
              <a:ext uri="{FF2B5EF4-FFF2-40B4-BE49-F238E27FC236}">
                <a16:creationId xmlns:a16="http://schemas.microsoft.com/office/drawing/2014/main" id="{0FD47F4C-FB84-4E20-BB8A-D9A4D2CB775F}"/>
              </a:ext>
            </a:extLst>
          </p:cNvPr>
          <p:cNvSpPr>
            <a:spLocks noGrp="1"/>
          </p:cNvSpPr>
          <p:nvPr>
            <p:ph idx="1"/>
          </p:nvPr>
        </p:nvSpPr>
        <p:spPr/>
        <p:txBody>
          <a:bodyPr>
            <a:normAutofit/>
          </a:bodyPr>
          <a:lstStyle/>
          <a:p>
            <a:r>
              <a:rPr lang="en-IN" dirty="0"/>
              <a:t>Mediation and Mindfulness</a:t>
            </a:r>
          </a:p>
          <a:p>
            <a:r>
              <a:rPr lang="en-IN" dirty="0"/>
              <a:t>Yoga</a:t>
            </a:r>
          </a:p>
          <a:p>
            <a:r>
              <a:rPr lang="en-IN" dirty="0"/>
              <a:t>Deep breathing/ pranayama</a:t>
            </a:r>
          </a:p>
          <a:p>
            <a:r>
              <a:rPr lang="en-IN" dirty="0"/>
              <a:t>Mental imagery and visualisation</a:t>
            </a:r>
          </a:p>
          <a:p>
            <a:r>
              <a:rPr lang="en-IN" dirty="0"/>
              <a:t>Autogenic training</a:t>
            </a:r>
          </a:p>
          <a:p>
            <a:r>
              <a:rPr lang="en-IN" dirty="0"/>
              <a:t>Biofeedback</a:t>
            </a:r>
          </a:p>
          <a:p>
            <a:r>
              <a:rPr lang="en-IN" dirty="0"/>
              <a:t>Progressive muscle relaxation</a:t>
            </a:r>
          </a:p>
          <a:p>
            <a:r>
              <a:rPr lang="en-IN" dirty="0"/>
              <a:t>Music therapy</a:t>
            </a:r>
          </a:p>
        </p:txBody>
      </p:sp>
    </p:spTree>
    <p:extLst>
      <p:ext uri="{BB962C8B-B14F-4D97-AF65-F5344CB8AC3E}">
        <p14:creationId xmlns:p14="http://schemas.microsoft.com/office/powerpoint/2010/main" val="32989078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2230A7-4482-416F-915F-B9C9A7877A97}"/>
              </a:ext>
            </a:extLst>
          </p:cNvPr>
          <p:cNvSpPr/>
          <p:nvPr/>
        </p:nvSpPr>
        <p:spPr>
          <a:xfrm>
            <a:off x="7079123" y="4562354"/>
            <a:ext cx="4834080" cy="1107996"/>
          </a:xfrm>
          <a:prstGeom prst="rect">
            <a:avLst/>
          </a:prstGeom>
          <a:noFill/>
        </p:spPr>
        <p:txBody>
          <a:bodyPr wrap="none" lIns="91440" tIns="45720" rIns="91440" bIns="45720">
            <a:spAutoFit/>
          </a:bodyPr>
          <a:lstStyle/>
          <a:p>
            <a:pPr algn="ctr"/>
            <a:r>
              <a:rPr lang="en-US" sz="6600" b="0" cap="none" spc="0" dirty="0">
                <a:ln w="0"/>
                <a:solidFill>
                  <a:schemeClr val="accent1"/>
                </a:solidFill>
                <a:effectLst>
                  <a:outerShdw blurRad="38100" dist="25400" dir="5400000" algn="ctr" rotWithShape="0">
                    <a:srgbClr val="6E747A">
                      <a:alpha val="43000"/>
                    </a:srgbClr>
                  </a:outerShdw>
                </a:effectLst>
              </a:rPr>
              <a:t>Thank you.. </a:t>
            </a:r>
          </a:p>
        </p:txBody>
      </p:sp>
      <p:pic>
        <p:nvPicPr>
          <p:cNvPr id="10" name="Content Placeholder 9">
            <a:extLst>
              <a:ext uri="{FF2B5EF4-FFF2-40B4-BE49-F238E27FC236}">
                <a16:creationId xmlns:a16="http://schemas.microsoft.com/office/drawing/2014/main" id="{40040FCA-9F90-43DA-8014-0E972D7508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8557"/>
          <a:stretch/>
        </p:blipFill>
        <p:spPr>
          <a:xfrm>
            <a:off x="781664" y="575187"/>
            <a:ext cx="6135329" cy="57076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Content Placeholder 4">
            <a:extLst>
              <a:ext uri="{FF2B5EF4-FFF2-40B4-BE49-F238E27FC236}">
                <a16:creationId xmlns:a16="http://schemas.microsoft.com/office/drawing/2014/main" id="{17097E23-D75C-4C84-9008-AAFA24B12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123" y="575187"/>
            <a:ext cx="4198585" cy="3771730"/>
          </a:xfrm>
          <a:prstGeom prst="rect">
            <a:avLst/>
          </a:prstGeom>
        </p:spPr>
      </p:pic>
    </p:spTree>
    <p:extLst>
      <p:ext uri="{BB962C8B-B14F-4D97-AF65-F5344CB8AC3E}">
        <p14:creationId xmlns:p14="http://schemas.microsoft.com/office/powerpoint/2010/main" val="15464023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163549" y="2967335"/>
            <a:ext cx="3864905" cy="1200329"/>
          </a:xfrm>
          <a:prstGeom prst="rect">
            <a:avLst/>
          </a:prstGeom>
          <a:noFill/>
        </p:spPr>
        <p:txBody>
          <a:bodyPr wrap="none" lIns="91440" tIns="45720" rIns="91440" bIns="45720">
            <a:spAutoFit/>
          </a:bodyPr>
          <a:lstStyle/>
          <a:p>
            <a:pPr algn="ctr"/>
            <a:r>
              <a:rPr lang="en-US" sz="7200" b="0" cap="none" spc="0" dirty="0">
                <a:ln w="0"/>
                <a:gradFill>
                  <a:gsLst>
                    <a:gs pos="21000">
                      <a:srgbClr val="53575C"/>
                    </a:gs>
                    <a:gs pos="88000">
                      <a:srgbClr val="C5C7CA"/>
                    </a:gs>
                  </a:gsLst>
                  <a:lin ang="5400000"/>
                </a:gradFill>
                <a:effectLst/>
              </a:rPr>
              <a:t>Thank you</a:t>
            </a:r>
          </a:p>
        </p:txBody>
      </p:sp>
    </p:spTree>
    <p:extLst>
      <p:ext uri="{BB962C8B-B14F-4D97-AF65-F5344CB8AC3E}">
        <p14:creationId xmlns:p14="http://schemas.microsoft.com/office/powerpoint/2010/main" val="21803875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C1C93EF2-4785-427F-84A5-F1666490E9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1826</TotalTime>
  <Words>3269</Words>
  <Application>Microsoft Office PowerPoint</Application>
  <PresentationFormat>Widescreen</PresentationFormat>
  <Paragraphs>349</Paragraphs>
  <Slides>64</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Arial</vt:lpstr>
      <vt:lpstr>AvenirLTStd-Book</vt:lpstr>
      <vt:lpstr>Book Antiqua</vt:lpstr>
      <vt:lpstr>Calibri</vt:lpstr>
      <vt:lpstr>Tw Cen MT</vt:lpstr>
      <vt:lpstr>Tw Cen MT Condensed</vt:lpstr>
      <vt:lpstr>Wingdings</vt:lpstr>
      <vt:lpstr>Wingdings 3</vt:lpstr>
      <vt:lpstr>Integral</vt:lpstr>
      <vt:lpstr>STRESS and related disorders</vt:lpstr>
      <vt:lpstr>Introduction- Stress the new normal??</vt:lpstr>
      <vt:lpstr>How is Stress defined ?</vt:lpstr>
      <vt:lpstr>PowerPoint Presentation</vt:lpstr>
      <vt:lpstr>MODEL OF STRESS</vt:lpstr>
      <vt:lpstr>MAJOR sources OF STRESS</vt:lpstr>
      <vt:lpstr>Daily Life Hassles</vt:lpstr>
      <vt:lpstr>Major Life Events</vt:lpstr>
      <vt:lpstr>Life event scale for stress</vt:lpstr>
      <vt:lpstr>Internal Stressors - Self Generated Stress</vt:lpstr>
      <vt:lpstr>Can stress be good ??</vt:lpstr>
      <vt:lpstr>College life - The best years of your life?</vt:lpstr>
      <vt:lpstr>Stress in medical colleges</vt:lpstr>
      <vt:lpstr>Stress in MBBS</vt:lpstr>
      <vt:lpstr>Impact of stress</vt:lpstr>
      <vt:lpstr>The neuroendocrine response to stress</vt:lpstr>
      <vt:lpstr>Impact of stress</vt:lpstr>
      <vt:lpstr>The General Adaptation System</vt:lpstr>
      <vt:lpstr>Stress Related illness</vt:lpstr>
      <vt:lpstr>PowerPoint Presentation</vt:lpstr>
      <vt:lpstr>DSM 5, classification of trauma and stressor related disorders.</vt:lpstr>
      <vt:lpstr>PowerPoint Presentation</vt:lpstr>
      <vt:lpstr>Reactive Attachment Disorder </vt:lpstr>
      <vt:lpstr>Disinhibited Social Engagement Disorder </vt:lpstr>
      <vt:lpstr>Posttraumatic Stress Disorder</vt:lpstr>
      <vt:lpstr>Acute Stress Disorder </vt:lpstr>
      <vt:lpstr>PowerPoint Presentation</vt:lpstr>
      <vt:lpstr>Stress management</vt:lpstr>
      <vt:lpstr>PowerPoint Presentation</vt:lpstr>
      <vt:lpstr>Stress Management</vt:lpstr>
      <vt:lpstr>Coping - Definition</vt:lpstr>
      <vt:lpstr>Cognitive Appraisal of Stressors</vt:lpstr>
      <vt:lpstr>RECOGNIZE WHAT YOU CAN CHANGE</vt:lpstr>
      <vt:lpstr>Stress Management Techniques</vt:lpstr>
      <vt:lpstr>Change Your Thinking</vt:lpstr>
      <vt:lpstr>Reframing:</vt:lpstr>
      <vt:lpstr>Positive Thinking</vt:lpstr>
      <vt:lpstr>Change Your Behavior</vt:lpstr>
      <vt:lpstr>Change Your Lifestyle</vt:lpstr>
      <vt:lpstr>Strategies To Reduce Stress</vt:lpstr>
      <vt:lpstr>PowerPoint Presentation</vt:lpstr>
      <vt:lpstr>PowerPoint Presentation</vt:lpstr>
      <vt:lpstr>Relaxation techniques</vt:lpstr>
      <vt:lpstr>Relaxation techniques</vt:lpstr>
      <vt:lpstr>Meditation and mindfulness</vt:lpstr>
      <vt:lpstr>Yoga</vt:lpstr>
      <vt:lpstr>deep breathing/ Pranayam</vt:lpstr>
      <vt:lpstr>Mental Imagery and Visualization</vt:lpstr>
      <vt:lpstr>Music therapy </vt:lpstr>
      <vt:lpstr>Massage therapy</vt:lpstr>
      <vt:lpstr>Progressive muscular relaxation (PMR) </vt:lpstr>
      <vt:lpstr>Physical exercise</vt:lpstr>
      <vt:lpstr>Diet and Nutrition </vt:lpstr>
      <vt:lpstr>Stress in times of covid-19 PANDEMIC</vt:lpstr>
      <vt:lpstr>How COVID-19 leads to psychological problems</vt:lpstr>
      <vt:lpstr>PowerPoint Presentation</vt:lpstr>
      <vt:lpstr>Psychological sequelae of COVID and related issues</vt:lpstr>
      <vt:lpstr>Who are at higher risk for psychological problems </vt:lpstr>
      <vt:lpstr>Stressors and concerns of health care workers during COVID-19 pandemic</vt:lpstr>
      <vt:lpstr>Psychosocial issues for health care workers</vt:lpstr>
      <vt:lpstr>Tips for a positive mental health</vt:lpstr>
      <vt:lpstr>Relaxation techniques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Impact,coping mechanism</dc:title>
  <dc:creator>annu</dc:creator>
  <cp:lastModifiedBy>kuchhal</cp:lastModifiedBy>
  <cp:revision>379</cp:revision>
  <dcterms:created xsi:type="dcterms:W3CDTF">2019-07-23T13:04:21Z</dcterms:created>
  <dcterms:modified xsi:type="dcterms:W3CDTF">2022-07-04T22:51:34Z</dcterms:modified>
</cp:coreProperties>
</file>