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3.jpeg" ContentType="image/jpeg"/>
  <Override PartName="/ppt/media/image24.jpeg" ContentType="image/jpeg"/>
  <Override PartName="/ppt/media/image25.jpeg" ContentType="image/jpeg"/>
  <Override PartName="/ppt/media/image26.jpeg" ContentType="image/jpeg"/>
  <Override PartName="/ppt/media/image27.jpeg" ContentType="image/jpeg"/>
  <Override PartName="/ppt/media/image28.jpeg" ContentType="image/jpeg"/>
  <Override PartName="/ppt/media/image29.jpeg" ContentType="image/jpeg"/>
  <Override PartName="/ppt/media/image30.jpeg" ContentType="image/jpeg"/>
  <Override PartName="/ppt/media/image31.jpeg" ContentType="image/jpeg"/>
  <Override PartName="/ppt/media/image32.jpeg" ContentType="image/jpeg"/>
  <Override PartName="/ppt/media/image33.jpeg" ContentType="image/jpeg"/>
  <Override PartName="/ppt/media/image34.jpeg" ContentType="image/jpeg"/>
  <Override PartName="/ppt/media/image35.jpeg" ContentType="image/jpeg"/>
  <Override PartName="/ppt/media/image36.jpeg" ContentType="image/jpeg"/>
  <Override PartName="/ppt/media/image37.jpeg" ContentType="image/jpeg"/>
  <Override PartName="/ppt/media/image38.jpeg" ContentType="image/jpeg"/>
  <Override PartName="/ppt/media/image39.jpeg" ContentType="image/jpeg"/>
  <Override PartName="/ppt/media/image40.jpeg" ContentType="image/jpeg"/>
  <Override PartName="/ppt/media/image41.jpeg" ContentType="image/jpeg"/>
  <Override PartName="/ppt/media/image42.jpeg" ContentType="image/jpeg"/>
  <Override PartName="/ppt/media/image43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Gill Sans MT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Gill Sans MT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Gill Sans MT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Gill Sans MT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Gill Sans MT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Gill Sans MT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Gill Sans MT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Gill Sans MT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Gill Sans M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5CBCD"/>
          </a:solidFill>
        </a:fill>
      </a:tcStyle>
    </a:wholeTbl>
    <a:band2H>
      <a:tcTxStyle b="def" i="def"/>
      <a:tcStyle>
        <a:tcBdr/>
        <a:fill>
          <a:solidFill>
            <a:srgbClr val="F3E7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D4F9"/>
          </a:solidFill>
        </a:fill>
      </a:tcStyle>
    </a:wholeTbl>
    <a:band2H>
      <a:tcTxStyle b="def" i="def"/>
      <a:tcStyle>
        <a:tcBdr/>
        <a:fill>
          <a:solidFill>
            <a:srgbClr val="F3EBF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2DBDF"/>
          </a:solidFill>
        </a:fill>
      </a:tcStyle>
    </a:wholeTbl>
    <a:band2H>
      <a:tcTxStyle b="def" i="def"/>
      <a:tcStyle>
        <a:tcBdr/>
        <a:fill>
          <a:solidFill>
            <a:srgbClr val="EAEE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0" name="Shape 13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j-lt"/>
        <a:ea typeface="+mj-ea"/>
        <a:cs typeface="+mj-cs"/>
        <a:sym typeface="Gill Sans MT"/>
      </a:defRPr>
    </a:lvl1pPr>
    <a:lvl2pPr indent="228600" defTabSz="457200" latinLnBrk="0">
      <a:defRPr sz="1200">
        <a:latin typeface="+mj-lt"/>
        <a:ea typeface="+mj-ea"/>
        <a:cs typeface="+mj-cs"/>
        <a:sym typeface="Gill Sans MT"/>
      </a:defRPr>
    </a:lvl2pPr>
    <a:lvl3pPr indent="457200" defTabSz="457200" latinLnBrk="0">
      <a:defRPr sz="1200">
        <a:latin typeface="+mj-lt"/>
        <a:ea typeface="+mj-ea"/>
        <a:cs typeface="+mj-cs"/>
        <a:sym typeface="Gill Sans MT"/>
      </a:defRPr>
    </a:lvl3pPr>
    <a:lvl4pPr indent="685800" defTabSz="457200" latinLnBrk="0">
      <a:defRPr sz="1200">
        <a:latin typeface="+mj-lt"/>
        <a:ea typeface="+mj-ea"/>
        <a:cs typeface="+mj-cs"/>
        <a:sym typeface="Gill Sans MT"/>
      </a:defRPr>
    </a:lvl4pPr>
    <a:lvl5pPr indent="914400" defTabSz="457200" latinLnBrk="0">
      <a:defRPr sz="1200">
        <a:latin typeface="+mj-lt"/>
        <a:ea typeface="+mj-ea"/>
        <a:cs typeface="+mj-cs"/>
        <a:sym typeface="Gill Sans MT"/>
      </a:defRPr>
    </a:lvl5pPr>
    <a:lvl6pPr indent="1143000" defTabSz="457200" latinLnBrk="0">
      <a:defRPr sz="1200">
        <a:latin typeface="+mj-lt"/>
        <a:ea typeface="+mj-ea"/>
        <a:cs typeface="+mj-cs"/>
        <a:sym typeface="Gill Sans MT"/>
      </a:defRPr>
    </a:lvl6pPr>
    <a:lvl7pPr indent="1371600" defTabSz="457200" latinLnBrk="0">
      <a:defRPr sz="1200">
        <a:latin typeface="+mj-lt"/>
        <a:ea typeface="+mj-ea"/>
        <a:cs typeface="+mj-cs"/>
        <a:sym typeface="Gill Sans MT"/>
      </a:defRPr>
    </a:lvl7pPr>
    <a:lvl8pPr indent="1600200" defTabSz="457200" latinLnBrk="0">
      <a:defRPr sz="1200">
        <a:latin typeface="+mj-lt"/>
        <a:ea typeface="+mj-ea"/>
        <a:cs typeface="+mj-cs"/>
        <a:sym typeface="Gill Sans MT"/>
      </a:defRPr>
    </a:lvl8pPr>
    <a:lvl9pPr indent="1828800" defTabSz="457200" latinLnBrk="0">
      <a:defRPr sz="1200">
        <a:latin typeface="+mj-lt"/>
        <a:ea typeface="+mj-ea"/>
        <a:cs typeface="+mj-cs"/>
        <a:sym typeface="Gill Sans MT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9"/>
          <p:cNvSpPr/>
          <p:nvPr/>
        </p:nvSpPr>
        <p:spPr>
          <a:xfrm>
            <a:off x="0" y="2015733"/>
            <a:ext cx="9144000" cy="4079521"/>
          </a:xfrm>
          <a:prstGeom prst="rect">
            <a:avLst/>
          </a:prstGeom>
          <a:gradFill>
            <a:gsLst>
              <a:gs pos="0">
                <a:srgbClr val="DFDBD5">
                  <a:alpha val="0"/>
                </a:srgbClr>
              </a:gs>
              <a:gs pos="100000">
                <a:srgbClr val="DFDBD5"/>
              </a:gs>
            </a:gsLst>
            <a:lin ang="5400000"/>
          </a:gra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pic>
        <p:nvPicPr>
          <p:cNvPr id="15" name="Picture 11" descr="Picture 11"/>
          <p:cNvPicPr>
            <a:picLocks noChangeAspect="1"/>
          </p:cNvPicPr>
          <p:nvPr/>
        </p:nvPicPr>
        <p:blipFill>
          <a:blip r:embed="rId2">
            <a:extLst/>
          </a:blip>
          <a:srcRect l="12500" t="1538" r="12499" b="0"/>
          <a:stretch>
            <a:fillRect/>
          </a:stretch>
        </p:blipFill>
        <p:spPr>
          <a:xfrm>
            <a:off x="-1" y="6095253"/>
            <a:ext cx="9144001" cy="762812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Straight Connector 12"/>
          <p:cNvSpPr/>
          <p:nvPr/>
        </p:nvSpPr>
        <p:spPr>
          <a:xfrm>
            <a:off x="0" y="6101126"/>
            <a:ext cx="9144000" cy="1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7" name="Title Text"/>
          <p:cNvSpPr txBox="1"/>
          <p:nvPr>
            <p:ph type="title"/>
          </p:nvPr>
        </p:nvSpPr>
        <p:spPr>
          <a:xfrm>
            <a:off x="2396319" y="802298"/>
            <a:ext cx="5618516" cy="2541432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5400"/>
            </a:lvl1pPr>
          </a:lstStyle>
          <a:p>
            <a:pPr/>
            <a:r>
              <a:t>Title Text</a:t>
            </a:r>
          </a:p>
        </p:txBody>
      </p:sp>
      <p:sp>
        <p:nvSpPr>
          <p:cNvPr id="18" name="Body Level One…"/>
          <p:cNvSpPr txBox="1"/>
          <p:nvPr>
            <p:ph type="body" sz="quarter" idx="1"/>
          </p:nvPr>
        </p:nvSpPr>
        <p:spPr>
          <a:xfrm>
            <a:off x="2396319" y="3531205"/>
            <a:ext cx="5618516" cy="977622"/>
          </a:xfrm>
          <a:prstGeom prst="rect">
            <a:avLst/>
          </a:prstGeom>
        </p:spPr>
        <p:txBody>
          <a:bodyPr lIns="91439" tIns="91439" rIns="91439" bIns="91439"/>
          <a:lstStyle>
            <a:lvl1pPr marL="0" indent="0">
              <a:buClrTx/>
              <a:buSzTx/>
              <a:buFontTx/>
              <a:buNone/>
              <a:defRPr cap="all" sz="1600"/>
            </a:lvl1pPr>
            <a:lvl2pPr marL="0" indent="342900">
              <a:buClrTx/>
              <a:buSzTx/>
              <a:buFontTx/>
              <a:buNone/>
              <a:defRPr cap="all" sz="1600"/>
            </a:lvl2pPr>
            <a:lvl3pPr marL="0" indent="685800">
              <a:buClrTx/>
              <a:buSzTx/>
              <a:buFontTx/>
              <a:buNone/>
              <a:defRPr cap="all" sz="1600"/>
            </a:lvl3pPr>
            <a:lvl4pPr marL="0" indent="1028700">
              <a:buClrTx/>
              <a:buSzTx/>
              <a:buFontTx/>
              <a:buNone/>
              <a:defRPr cap="all" sz="1600"/>
            </a:lvl4pPr>
            <a:lvl5pPr marL="0" indent="1371600">
              <a:buClrTx/>
              <a:buSzTx/>
              <a:buFontTx/>
              <a:buNone/>
              <a:defRPr cap="all"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" name="Straight Connector 14"/>
          <p:cNvSpPr/>
          <p:nvPr/>
        </p:nvSpPr>
        <p:spPr>
          <a:xfrm>
            <a:off x="2396319" y="3528541"/>
            <a:ext cx="5618516" cy="1"/>
          </a:xfrm>
          <a:prstGeom prst="line">
            <a:avLst/>
          </a:prstGeom>
          <a:ln w="31750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0" name="Slide Number"/>
          <p:cNvSpPr txBox="1"/>
          <p:nvPr>
            <p:ph type="sldNum" sz="quarter" idx="2"/>
          </p:nvPr>
        </p:nvSpPr>
        <p:spPr>
          <a:xfrm>
            <a:off x="1737032" y="798972"/>
            <a:ext cx="499677" cy="52324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9"/>
          <p:cNvSpPr/>
          <p:nvPr/>
        </p:nvSpPr>
        <p:spPr>
          <a:xfrm>
            <a:off x="0" y="2015733"/>
            <a:ext cx="9144000" cy="4079521"/>
          </a:xfrm>
          <a:prstGeom prst="rect">
            <a:avLst/>
          </a:prstGeom>
          <a:gradFill>
            <a:gsLst>
              <a:gs pos="0">
                <a:srgbClr val="DFDBD5">
                  <a:alpha val="0"/>
                </a:srgbClr>
              </a:gs>
              <a:gs pos="100000">
                <a:srgbClr val="DFDBD5"/>
              </a:gs>
            </a:gsLst>
            <a:lin ang="5400000"/>
          </a:gra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pic>
        <p:nvPicPr>
          <p:cNvPr id="28" name="Picture 11" descr="Picture 11"/>
          <p:cNvPicPr>
            <a:picLocks noChangeAspect="1"/>
          </p:cNvPicPr>
          <p:nvPr/>
        </p:nvPicPr>
        <p:blipFill>
          <a:blip r:embed="rId2">
            <a:extLst/>
          </a:blip>
          <a:srcRect l="12500" t="1538" r="12499" b="0"/>
          <a:stretch>
            <a:fillRect/>
          </a:stretch>
        </p:blipFill>
        <p:spPr>
          <a:xfrm>
            <a:off x="-1" y="6095253"/>
            <a:ext cx="9144001" cy="762812"/>
          </a:xfrm>
          <a:prstGeom prst="rect">
            <a:avLst/>
          </a:prstGeom>
          <a:ln w="12700">
            <a:miter lim="400000"/>
          </a:ln>
        </p:spPr>
      </p:pic>
      <p:sp>
        <p:nvSpPr>
          <p:cNvPr id="29" name="Straight Connector 12"/>
          <p:cNvSpPr/>
          <p:nvPr/>
        </p:nvSpPr>
        <p:spPr>
          <a:xfrm>
            <a:off x="0" y="6101126"/>
            <a:ext cx="9144000" cy="1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0" name="Title Text"/>
          <p:cNvSpPr txBox="1"/>
          <p:nvPr>
            <p:ph type="title"/>
          </p:nvPr>
        </p:nvSpPr>
        <p:spPr>
          <a:xfrm>
            <a:off x="1443490" y="804519"/>
            <a:ext cx="6571345" cy="1049236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Body Level One…"/>
          <p:cNvSpPr txBox="1"/>
          <p:nvPr>
            <p:ph type="body" sz="half" idx="1"/>
          </p:nvPr>
        </p:nvSpPr>
        <p:spPr>
          <a:xfrm>
            <a:off x="1443490" y="2015732"/>
            <a:ext cx="6571345" cy="3450614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2" name="Straight Connector 32"/>
          <p:cNvSpPr/>
          <p:nvPr/>
        </p:nvSpPr>
        <p:spPr>
          <a:xfrm>
            <a:off x="1443490" y="1847088"/>
            <a:ext cx="6571345" cy="1"/>
          </a:xfrm>
          <a:prstGeom prst="line">
            <a:avLst/>
          </a:prstGeom>
          <a:ln w="31750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9"/>
          <p:cNvSpPr/>
          <p:nvPr/>
        </p:nvSpPr>
        <p:spPr>
          <a:xfrm>
            <a:off x="0" y="2015733"/>
            <a:ext cx="9144000" cy="4079521"/>
          </a:xfrm>
          <a:prstGeom prst="rect">
            <a:avLst/>
          </a:prstGeom>
          <a:gradFill>
            <a:gsLst>
              <a:gs pos="0">
                <a:srgbClr val="DFDBD5">
                  <a:alpha val="0"/>
                </a:srgbClr>
              </a:gs>
              <a:gs pos="100000">
                <a:srgbClr val="DFDBD5"/>
              </a:gs>
            </a:gsLst>
            <a:lin ang="5400000"/>
          </a:gra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pic>
        <p:nvPicPr>
          <p:cNvPr id="41" name="Picture 11" descr="Picture 11"/>
          <p:cNvPicPr>
            <a:picLocks noChangeAspect="1"/>
          </p:cNvPicPr>
          <p:nvPr/>
        </p:nvPicPr>
        <p:blipFill>
          <a:blip r:embed="rId2">
            <a:extLst/>
          </a:blip>
          <a:srcRect l="12500" t="1538" r="12499" b="0"/>
          <a:stretch>
            <a:fillRect/>
          </a:stretch>
        </p:blipFill>
        <p:spPr>
          <a:xfrm>
            <a:off x="-1" y="6095253"/>
            <a:ext cx="9144001" cy="762812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Straight Connector 12"/>
          <p:cNvSpPr/>
          <p:nvPr/>
        </p:nvSpPr>
        <p:spPr>
          <a:xfrm>
            <a:off x="0" y="6101126"/>
            <a:ext cx="9144000" cy="1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1443490" y="1756130"/>
            <a:ext cx="5617004" cy="1887951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1443492" y="3806195"/>
            <a:ext cx="5617003" cy="1012930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1800"/>
            </a:lvl1pPr>
            <a:lvl2pPr marL="0" indent="342900">
              <a:buClrTx/>
              <a:buSzTx/>
              <a:buFontTx/>
              <a:buNone/>
              <a:defRPr sz="1800"/>
            </a:lvl2pPr>
            <a:lvl3pPr marL="0" indent="685800">
              <a:buClrTx/>
              <a:buSzTx/>
              <a:buFontTx/>
              <a:buNone/>
              <a:defRPr sz="1800"/>
            </a:lvl3pPr>
            <a:lvl4pPr marL="0" indent="1028700">
              <a:buClrTx/>
              <a:buSzTx/>
              <a:buFontTx/>
              <a:buNone/>
              <a:defRPr sz="1800"/>
            </a:lvl4pPr>
            <a:lvl5pPr marL="0" indent="1371600">
              <a:buClrTx/>
              <a:buSzTx/>
              <a:buFontTx/>
              <a:buNone/>
              <a:defRPr sz="1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traight Connector 14"/>
          <p:cNvSpPr/>
          <p:nvPr/>
        </p:nvSpPr>
        <p:spPr>
          <a:xfrm>
            <a:off x="1443490" y="3804985"/>
            <a:ext cx="5617003" cy="1"/>
          </a:xfrm>
          <a:prstGeom prst="line">
            <a:avLst/>
          </a:prstGeom>
          <a:ln w="31750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9"/>
          <p:cNvSpPr/>
          <p:nvPr/>
        </p:nvSpPr>
        <p:spPr>
          <a:xfrm>
            <a:off x="0" y="2015733"/>
            <a:ext cx="9144000" cy="4079521"/>
          </a:xfrm>
          <a:prstGeom prst="rect">
            <a:avLst/>
          </a:prstGeom>
          <a:gradFill>
            <a:gsLst>
              <a:gs pos="0">
                <a:srgbClr val="DFDBD5">
                  <a:alpha val="0"/>
                </a:srgbClr>
              </a:gs>
              <a:gs pos="100000">
                <a:srgbClr val="DFDBD5"/>
              </a:gs>
            </a:gsLst>
            <a:lin ang="5400000"/>
          </a:gra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pic>
        <p:nvPicPr>
          <p:cNvPr id="54" name="Picture 11" descr="Picture 11"/>
          <p:cNvPicPr>
            <a:picLocks noChangeAspect="1"/>
          </p:cNvPicPr>
          <p:nvPr/>
        </p:nvPicPr>
        <p:blipFill>
          <a:blip r:embed="rId2">
            <a:extLst/>
          </a:blip>
          <a:srcRect l="12500" t="1538" r="12499" b="0"/>
          <a:stretch>
            <a:fillRect/>
          </a:stretch>
        </p:blipFill>
        <p:spPr>
          <a:xfrm>
            <a:off x="-1" y="6095253"/>
            <a:ext cx="9144001" cy="762812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Straight Connector 12"/>
          <p:cNvSpPr/>
          <p:nvPr/>
        </p:nvSpPr>
        <p:spPr>
          <a:xfrm>
            <a:off x="0" y="6101126"/>
            <a:ext cx="9144000" cy="1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6" name="Title Text"/>
          <p:cNvSpPr txBox="1"/>
          <p:nvPr>
            <p:ph type="title"/>
          </p:nvPr>
        </p:nvSpPr>
        <p:spPr>
          <a:xfrm>
            <a:off x="1443490" y="804890"/>
            <a:ext cx="6571345" cy="1059306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sz="quarter" idx="1"/>
          </p:nvPr>
        </p:nvSpPr>
        <p:spPr>
          <a:xfrm>
            <a:off x="1443489" y="2013935"/>
            <a:ext cx="3125873" cy="3437561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traight Connector 32"/>
          <p:cNvSpPr/>
          <p:nvPr/>
        </p:nvSpPr>
        <p:spPr>
          <a:xfrm>
            <a:off x="1443490" y="1847088"/>
            <a:ext cx="6571345" cy="1"/>
          </a:xfrm>
          <a:prstGeom prst="line">
            <a:avLst/>
          </a:prstGeom>
          <a:ln w="31750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9"/>
          <p:cNvSpPr/>
          <p:nvPr/>
        </p:nvSpPr>
        <p:spPr>
          <a:xfrm>
            <a:off x="0" y="2015733"/>
            <a:ext cx="9144000" cy="4079521"/>
          </a:xfrm>
          <a:prstGeom prst="rect">
            <a:avLst/>
          </a:prstGeom>
          <a:gradFill>
            <a:gsLst>
              <a:gs pos="0">
                <a:srgbClr val="DFDBD5">
                  <a:alpha val="0"/>
                </a:srgbClr>
              </a:gs>
              <a:gs pos="100000">
                <a:srgbClr val="DFDBD5"/>
              </a:gs>
            </a:gsLst>
            <a:lin ang="5400000"/>
          </a:gra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pic>
        <p:nvPicPr>
          <p:cNvPr id="67" name="Picture 11" descr="Picture 11"/>
          <p:cNvPicPr>
            <a:picLocks noChangeAspect="1"/>
          </p:cNvPicPr>
          <p:nvPr/>
        </p:nvPicPr>
        <p:blipFill>
          <a:blip r:embed="rId2">
            <a:extLst/>
          </a:blip>
          <a:srcRect l="12500" t="1538" r="12499" b="0"/>
          <a:stretch>
            <a:fillRect/>
          </a:stretch>
        </p:blipFill>
        <p:spPr>
          <a:xfrm>
            <a:off x="-1" y="6095253"/>
            <a:ext cx="9144001" cy="762812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Straight Connector 12"/>
          <p:cNvSpPr/>
          <p:nvPr/>
        </p:nvSpPr>
        <p:spPr>
          <a:xfrm>
            <a:off x="0" y="6101126"/>
            <a:ext cx="9144000" cy="1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9" name="Straight Connector 35"/>
          <p:cNvSpPr/>
          <p:nvPr/>
        </p:nvSpPr>
        <p:spPr>
          <a:xfrm>
            <a:off x="1443490" y="1847088"/>
            <a:ext cx="6571345" cy="1"/>
          </a:xfrm>
          <a:prstGeom prst="line">
            <a:avLst/>
          </a:prstGeom>
          <a:ln w="31750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70" name="Title Text"/>
          <p:cNvSpPr txBox="1"/>
          <p:nvPr>
            <p:ph type="title"/>
          </p:nvPr>
        </p:nvSpPr>
        <p:spPr>
          <a:xfrm>
            <a:off x="1443490" y="804163"/>
            <a:ext cx="6571345" cy="105632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1" name="Body Level One…"/>
          <p:cNvSpPr txBox="1"/>
          <p:nvPr>
            <p:ph type="body" sz="quarter" idx="1"/>
          </p:nvPr>
        </p:nvSpPr>
        <p:spPr>
          <a:xfrm>
            <a:off x="1443490" y="2019549"/>
            <a:ext cx="3125767" cy="801944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ClrTx/>
              <a:buSzTx/>
              <a:buFontTx/>
              <a:buNone/>
              <a:defRPr cap="all" sz="2200">
                <a:solidFill>
                  <a:schemeClr val="accent1"/>
                </a:solidFill>
              </a:defRPr>
            </a:lvl1pPr>
            <a:lvl2pPr marL="0" indent="342900">
              <a:lnSpc>
                <a:spcPct val="100000"/>
              </a:lnSpc>
              <a:buClrTx/>
              <a:buSzTx/>
              <a:buFontTx/>
              <a:buNone/>
              <a:defRPr cap="all" sz="2200">
                <a:solidFill>
                  <a:schemeClr val="accent1"/>
                </a:solidFill>
              </a:defRPr>
            </a:lvl2pPr>
            <a:lvl3pPr marL="0" indent="685800">
              <a:lnSpc>
                <a:spcPct val="100000"/>
              </a:lnSpc>
              <a:buClrTx/>
              <a:buSzTx/>
              <a:buFontTx/>
              <a:buNone/>
              <a:defRPr cap="all" sz="2200">
                <a:solidFill>
                  <a:schemeClr val="accent1"/>
                </a:solidFill>
              </a:defRPr>
            </a:lvl3pPr>
            <a:lvl4pPr marL="0" indent="1028700">
              <a:lnSpc>
                <a:spcPct val="100000"/>
              </a:lnSpc>
              <a:buClrTx/>
              <a:buSzTx/>
              <a:buFontTx/>
              <a:buNone/>
              <a:defRPr cap="all" sz="2200">
                <a:solidFill>
                  <a:schemeClr val="accent1"/>
                </a:solidFill>
              </a:defRPr>
            </a:lvl4pPr>
            <a:lvl5pPr marL="0" indent="1371600">
              <a:lnSpc>
                <a:spcPct val="100000"/>
              </a:lnSpc>
              <a:buClrTx/>
              <a:buSzTx/>
              <a:buFontTx/>
              <a:buNone/>
              <a:defRPr cap="all" sz="2200">
                <a:solidFill>
                  <a:schemeClr val="accent1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2" name="Text Placeholder 4"/>
          <p:cNvSpPr/>
          <p:nvPr>
            <p:ph type="body" sz="quarter" idx="21"/>
          </p:nvPr>
        </p:nvSpPr>
        <p:spPr>
          <a:xfrm>
            <a:off x="4889182" y="2023004"/>
            <a:ext cx="3125653" cy="802238"/>
          </a:xfrm>
          <a:prstGeom prst="rect">
            <a:avLst/>
          </a:prstGeom>
        </p:spPr>
        <p:txBody>
          <a:bodyPr anchor="b"/>
          <a:lstStyle/>
          <a:p>
            <a:pPr marL="0" indent="0">
              <a:lnSpc>
                <a:spcPct val="100000"/>
              </a:lnSpc>
              <a:buClrTx/>
              <a:buSzTx/>
              <a:buFontTx/>
              <a:buNone/>
              <a:defRPr cap="all" sz="2200">
                <a:solidFill>
                  <a:schemeClr val="accent1"/>
                </a:solidFill>
              </a:defRPr>
            </a:pPr>
          </a:p>
        </p:txBody>
      </p:sp>
      <p:sp>
        <p:nvSpPr>
          <p:cNvPr id="7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9"/>
          <p:cNvSpPr/>
          <p:nvPr/>
        </p:nvSpPr>
        <p:spPr>
          <a:xfrm>
            <a:off x="0" y="2015733"/>
            <a:ext cx="9144000" cy="4079521"/>
          </a:xfrm>
          <a:prstGeom prst="rect">
            <a:avLst/>
          </a:prstGeom>
          <a:gradFill>
            <a:gsLst>
              <a:gs pos="0">
                <a:srgbClr val="DFDBD5">
                  <a:alpha val="0"/>
                </a:srgbClr>
              </a:gs>
              <a:gs pos="100000">
                <a:srgbClr val="DFDBD5"/>
              </a:gs>
            </a:gsLst>
            <a:lin ang="5400000"/>
          </a:gra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pic>
        <p:nvPicPr>
          <p:cNvPr id="81" name="Picture 11" descr="Picture 11"/>
          <p:cNvPicPr>
            <a:picLocks noChangeAspect="1"/>
          </p:cNvPicPr>
          <p:nvPr/>
        </p:nvPicPr>
        <p:blipFill>
          <a:blip r:embed="rId2">
            <a:extLst/>
          </a:blip>
          <a:srcRect l="12500" t="1538" r="12499" b="0"/>
          <a:stretch>
            <a:fillRect/>
          </a:stretch>
        </p:blipFill>
        <p:spPr>
          <a:xfrm>
            <a:off x="-1" y="6095253"/>
            <a:ext cx="9144001" cy="762812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Straight Connector 12"/>
          <p:cNvSpPr/>
          <p:nvPr/>
        </p:nvSpPr>
        <p:spPr>
          <a:xfrm>
            <a:off x="0" y="6101126"/>
            <a:ext cx="9144000" cy="1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83" name="Straight Connector 31"/>
          <p:cNvSpPr/>
          <p:nvPr/>
        </p:nvSpPr>
        <p:spPr>
          <a:xfrm>
            <a:off x="1443490" y="1847088"/>
            <a:ext cx="6571345" cy="1"/>
          </a:xfrm>
          <a:prstGeom prst="line">
            <a:avLst/>
          </a:prstGeom>
          <a:ln w="31750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84" name="Title Text"/>
          <p:cNvSpPr txBox="1"/>
          <p:nvPr>
            <p:ph type="title"/>
          </p:nvPr>
        </p:nvSpPr>
        <p:spPr>
          <a:xfrm>
            <a:off x="1443490" y="804519"/>
            <a:ext cx="6571345" cy="1049236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ectangle 9"/>
          <p:cNvSpPr/>
          <p:nvPr/>
        </p:nvSpPr>
        <p:spPr>
          <a:xfrm>
            <a:off x="0" y="2015733"/>
            <a:ext cx="9144000" cy="4079521"/>
          </a:xfrm>
          <a:prstGeom prst="rect">
            <a:avLst/>
          </a:prstGeom>
          <a:gradFill>
            <a:gsLst>
              <a:gs pos="0">
                <a:srgbClr val="DFDBD5">
                  <a:alpha val="0"/>
                </a:srgbClr>
              </a:gs>
              <a:gs pos="100000">
                <a:srgbClr val="DFDBD5"/>
              </a:gs>
            </a:gsLst>
            <a:lin ang="5400000"/>
          </a:gra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pic>
        <p:nvPicPr>
          <p:cNvPr id="100" name="Picture 11" descr="Picture 11"/>
          <p:cNvPicPr>
            <a:picLocks noChangeAspect="1"/>
          </p:cNvPicPr>
          <p:nvPr/>
        </p:nvPicPr>
        <p:blipFill>
          <a:blip r:embed="rId2">
            <a:extLst/>
          </a:blip>
          <a:srcRect l="12500" t="1538" r="12499" b="0"/>
          <a:stretch>
            <a:fillRect/>
          </a:stretch>
        </p:blipFill>
        <p:spPr>
          <a:xfrm>
            <a:off x="-1" y="6095253"/>
            <a:ext cx="9144001" cy="762812"/>
          </a:xfrm>
          <a:prstGeom prst="rect">
            <a:avLst/>
          </a:prstGeom>
          <a:ln w="12700">
            <a:miter lim="400000"/>
          </a:ln>
        </p:spPr>
      </p:pic>
      <p:sp>
        <p:nvSpPr>
          <p:cNvPr id="101" name="Straight Connector 12"/>
          <p:cNvSpPr/>
          <p:nvPr/>
        </p:nvSpPr>
        <p:spPr>
          <a:xfrm>
            <a:off x="0" y="6101126"/>
            <a:ext cx="9144000" cy="1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02" name="Title Text"/>
          <p:cNvSpPr txBox="1"/>
          <p:nvPr>
            <p:ph type="title"/>
          </p:nvPr>
        </p:nvSpPr>
        <p:spPr>
          <a:xfrm>
            <a:off x="1439042" y="798972"/>
            <a:ext cx="2425950" cy="2247118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/>
            <a:r>
              <a:t>Title Text</a:t>
            </a:r>
          </a:p>
        </p:txBody>
      </p:sp>
      <p:sp>
        <p:nvSpPr>
          <p:cNvPr id="103" name="Body Level One…"/>
          <p:cNvSpPr txBox="1"/>
          <p:nvPr>
            <p:ph type="body" sz="half" idx="1"/>
          </p:nvPr>
        </p:nvSpPr>
        <p:spPr>
          <a:xfrm>
            <a:off x="4186656" y="798974"/>
            <a:ext cx="3828179" cy="4658827"/>
          </a:xfrm>
          <a:prstGeom prst="rect">
            <a:avLst/>
          </a:prstGeom>
        </p:spPr>
        <p:txBody>
          <a:bodyPr anchor="ctr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" name="Text Placeholder 3"/>
          <p:cNvSpPr/>
          <p:nvPr>
            <p:ph type="body" sz="quarter" idx="21"/>
          </p:nvPr>
        </p:nvSpPr>
        <p:spPr>
          <a:xfrm>
            <a:off x="1439042" y="3205491"/>
            <a:ext cx="2427370" cy="2248182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  <a:defRPr sz="1600"/>
            </a:pPr>
          </a:p>
        </p:txBody>
      </p:sp>
      <p:sp>
        <p:nvSpPr>
          <p:cNvPr id="105" name="Straight Connector 16"/>
          <p:cNvSpPr/>
          <p:nvPr/>
        </p:nvSpPr>
        <p:spPr>
          <a:xfrm>
            <a:off x="1441748" y="3205490"/>
            <a:ext cx="2423276" cy="1"/>
          </a:xfrm>
          <a:prstGeom prst="line">
            <a:avLst/>
          </a:prstGeom>
          <a:ln w="31750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0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Rectangle 9"/>
          <p:cNvSpPr/>
          <p:nvPr/>
        </p:nvSpPr>
        <p:spPr>
          <a:xfrm>
            <a:off x="0" y="2015733"/>
            <a:ext cx="9144000" cy="4079521"/>
          </a:xfrm>
          <a:prstGeom prst="rect">
            <a:avLst/>
          </a:prstGeom>
          <a:gradFill>
            <a:gsLst>
              <a:gs pos="0">
                <a:srgbClr val="DFDBD5">
                  <a:alpha val="0"/>
                </a:srgbClr>
              </a:gs>
              <a:gs pos="100000">
                <a:srgbClr val="DFDBD5"/>
              </a:gs>
            </a:gsLst>
            <a:lin ang="5400000"/>
          </a:gra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pic>
        <p:nvPicPr>
          <p:cNvPr id="114" name="Picture 11" descr="Picture 11"/>
          <p:cNvPicPr>
            <a:picLocks noChangeAspect="1"/>
          </p:cNvPicPr>
          <p:nvPr/>
        </p:nvPicPr>
        <p:blipFill>
          <a:blip r:embed="rId2">
            <a:extLst/>
          </a:blip>
          <a:srcRect l="12500" t="1538" r="12499" b="0"/>
          <a:stretch>
            <a:fillRect/>
          </a:stretch>
        </p:blipFill>
        <p:spPr>
          <a:xfrm>
            <a:off x="-1" y="6095253"/>
            <a:ext cx="9144001" cy="762812"/>
          </a:xfrm>
          <a:prstGeom prst="rect">
            <a:avLst/>
          </a:prstGeom>
          <a:ln w="12700">
            <a:miter lim="400000"/>
          </a:ln>
        </p:spPr>
      </p:pic>
      <p:sp>
        <p:nvSpPr>
          <p:cNvPr id="115" name="Straight Connector 12"/>
          <p:cNvSpPr/>
          <p:nvPr/>
        </p:nvSpPr>
        <p:spPr>
          <a:xfrm>
            <a:off x="0" y="6101126"/>
            <a:ext cx="9144000" cy="1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grpSp>
        <p:nvGrpSpPr>
          <p:cNvPr id="118" name="Group 12"/>
          <p:cNvGrpSpPr/>
          <p:nvPr/>
        </p:nvGrpSpPr>
        <p:grpSpPr>
          <a:xfrm>
            <a:off x="4996500" y="482171"/>
            <a:ext cx="3511387" cy="5149101"/>
            <a:chOff x="0" y="0"/>
            <a:chExt cx="3511386" cy="5149100"/>
          </a:xfrm>
        </p:grpSpPr>
        <p:sp>
          <p:nvSpPr>
            <p:cNvPr id="116" name="Rectangle 13"/>
            <p:cNvSpPr/>
            <p:nvPr/>
          </p:nvSpPr>
          <p:spPr>
            <a:xfrm>
              <a:off x="-1" y="0"/>
              <a:ext cx="3511388" cy="5149101"/>
            </a:xfrm>
            <a:prstGeom prst="rect">
              <a:avLst/>
            </a:prstGeom>
            <a:gradFill flip="none" rotWithShape="1">
              <a:gsLst>
                <a:gs pos="0">
                  <a:srgbClr val="000001"/>
                </a:gs>
                <a:gs pos="100000">
                  <a:srgbClr val="191919"/>
                </a:gs>
              </a:gsLst>
              <a:lin ang="5400000" scaled="0"/>
            </a:gradFill>
            <a:ln w="12700" cap="flat">
              <a:noFill/>
              <a:miter lim="400000"/>
            </a:ln>
            <a:effectLst>
              <a:outerShdw sx="100000" sy="100000" kx="0" ky="0" algn="b" rotWithShape="0" blurRad="127000" dist="228600" dir="4740000">
                <a:srgbClr val="000000">
                  <a:alpha val="34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17" name="Rectangle 14"/>
            <p:cNvSpPr/>
            <p:nvPr/>
          </p:nvSpPr>
          <p:spPr>
            <a:xfrm>
              <a:off x="315650" y="330335"/>
              <a:ext cx="2883014" cy="4479360"/>
            </a:xfrm>
            <a:prstGeom prst="rect">
              <a:avLst/>
            </a:prstGeom>
            <a:gradFill flip="none" rotWithShape="1"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ap="flat">
              <a:solidFill>
                <a:srgbClr val="191919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sp>
        <p:nvSpPr>
          <p:cNvPr id="119" name="Title Text"/>
          <p:cNvSpPr txBox="1"/>
          <p:nvPr>
            <p:ph type="title"/>
          </p:nvPr>
        </p:nvSpPr>
        <p:spPr>
          <a:xfrm>
            <a:off x="1444147" y="1129513"/>
            <a:ext cx="3244937" cy="1830585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0" name="Picture Placeholder 2"/>
          <p:cNvSpPr/>
          <p:nvPr>
            <p:ph type="pic" sz="quarter" idx="21"/>
          </p:nvPr>
        </p:nvSpPr>
        <p:spPr>
          <a:xfrm>
            <a:off x="5640127" y="1122543"/>
            <a:ext cx="2234999" cy="3866328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121" name="Body Level One…"/>
          <p:cNvSpPr txBox="1"/>
          <p:nvPr>
            <p:ph type="body" sz="quarter" idx="1"/>
          </p:nvPr>
        </p:nvSpPr>
        <p:spPr>
          <a:xfrm>
            <a:off x="1443492" y="3145992"/>
            <a:ext cx="3240286" cy="2003743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1800"/>
            </a:lvl1pPr>
            <a:lvl2pPr marL="0" indent="342900">
              <a:buClrTx/>
              <a:buSzTx/>
              <a:buFontTx/>
              <a:buNone/>
              <a:defRPr sz="1800"/>
            </a:lvl2pPr>
            <a:lvl3pPr marL="0" indent="685800">
              <a:buClrTx/>
              <a:buSzTx/>
              <a:buFontTx/>
              <a:buNone/>
              <a:defRPr sz="1800"/>
            </a:lvl3pPr>
            <a:lvl4pPr marL="0" indent="1028700">
              <a:buClrTx/>
              <a:buSzTx/>
              <a:buFontTx/>
              <a:buNone/>
              <a:defRPr sz="1800"/>
            </a:lvl4pPr>
            <a:lvl5pPr marL="0" indent="1371600">
              <a:buClrTx/>
              <a:buSzTx/>
              <a:buFontTx/>
              <a:buNone/>
              <a:defRPr sz="1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2" name="Straight Connector 30"/>
          <p:cNvSpPr/>
          <p:nvPr/>
        </p:nvSpPr>
        <p:spPr>
          <a:xfrm>
            <a:off x="1441280" y="3143605"/>
            <a:ext cx="3242016" cy="1"/>
          </a:xfrm>
          <a:prstGeom prst="line">
            <a:avLst/>
          </a:prstGeom>
          <a:ln w="31750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gradFill flip="none" rotWithShape="1">
          <a:gsLst>
            <a:gs pos="0">
              <a:srgbClr val="ECEAE7"/>
            </a:gs>
            <a:gs pos="100000">
              <a:srgbClr val="C9C6C0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/>
          <p:nvPr/>
        </p:nvSpPr>
        <p:spPr>
          <a:xfrm>
            <a:off x="0" y="2015733"/>
            <a:ext cx="9144000" cy="4079521"/>
          </a:xfrm>
          <a:prstGeom prst="rect">
            <a:avLst/>
          </a:prstGeom>
          <a:gradFill>
            <a:gsLst>
              <a:gs pos="0">
                <a:srgbClr val="DFDBD5">
                  <a:alpha val="0"/>
                </a:srgbClr>
              </a:gs>
              <a:gs pos="100000">
                <a:srgbClr val="DFDBD5"/>
              </a:gs>
            </a:gsLst>
            <a:lin ang="5400000"/>
          </a:gra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pic>
        <p:nvPicPr>
          <p:cNvPr id="3" name="Picture 11" descr="Picture 11"/>
          <p:cNvPicPr>
            <a:picLocks noChangeAspect="1"/>
          </p:cNvPicPr>
          <p:nvPr/>
        </p:nvPicPr>
        <p:blipFill>
          <a:blip r:embed="rId2">
            <a:extLst/>
          </a:blip>
          <a:srcRect l="12500" t="1538" r="12499" b="0"/>
          <a:stretch>
            <a:fillRect/>
          </a:stretch>
        </p:blipFill>
        <p:spPr>
          <a:xfrm>
            <a:off x="-1" y="6095253"/>
            <a:ext cx="9144001" cy="762812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Straight Connector 12"/>
          <p:cNvSpPr/>
          <p:nvPr/>
        </p:nvSpPr>
        <p:spPr>
          <a:xfrm>
            <a:off x="0" y="6101126"/>
            <a:ext cx="9144000" cy="1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" name="Title Text"/>
          <p:cNvSpPr txBox="1"/>
          <p:nvPr>
            <p:ph type="title"/>
          </p:nvPr>
        </p:nvSpPr>
        <p:spPr>
          <a:xfrm>
            <a:off x="457200" y="274637"/>
            <a:ext cx="8229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6" name="Body Level One…"/>
          <p:cNvSpPr txBox="1"/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" name="Slide Number"/>
          <p:cNvSpPr txBox="1"/>
          <p:nvPr>
            <p:ph type="sldNum" sz="quarter" idx="2"/>
          </p:nvPr>
        </p:nvSpPr>
        <p:spPr>
          <a:xfrm>
            <a:off x="783795" y="798972"/>
            <a:ext cx="499676" cy="523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</p:sldLayoutIdLst>
  <p:transition xmlns:p14="http://schemas.microsoft.com/office/powerpoint/2010/main" spd="med" advClick="1"/>
  <p:txStyles>
    <p:titleStyle>
      <a:lvl1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Gill Sans MT"/>
        </a:defRPr>
      </a:lvl1pPr>
      <a:lvl2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Gill Sans MT"/>
        </a:defRPr>
      </a:lvl2pPr>
      <a:lvl3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Gill Sans MT"/>
        </a:defRPr>
      </a:lvl3pPr>
      <a:lvl4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Gill Sans MT"/>
        </a:defRPr>
      </a:lvl4pPr>
      <a:lvl5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Gill Sans MT"/>
        </a:defRPr>
      </a:lvl5pPr>
      <a:lvl6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Gill Sans MT"/>
        </a:defRPr>
      </a:lvl6pPr>
      <a:lvl7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Gill Sans MT"/>
        </a:defRPr>
      </a:lvl7pPr>
      <a:lvl8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Gill Sans MT"/>
        </a:defRPr>
      </a:lvl8pPr>
      <a:lvl9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Gill Sans MT"/>
        </a:defRPr>
      </a:lvl9pPr>
    </p:titleStyle>
    <p:bodyStyle>
      <a:lvl1pPr marL="228600" marR="0" indent="-228600" algn="l" defTabSz="685800" rtl="0" latinLnBrk="0">
        <a:lnSpc>
          <a:spcPct val="120000"/>
        </a:lnSpc>
        <a:spcBef>
          <a:spcPts val="1000"/>
        </a:spcBef>
        <a:spcAft>
          <a:spcPts val="0"/>
        </a:spcAft>
        <a:buClr>
          <a:schemeClr val="accent1"/>
        </a:buClr>
        <a:buSzPct val="100000"/>
        <a:buFont typeface="Arial"/>
        <a:buChar char="•"/>
        <a:tabLst/>
        <a:defRPr b="0" baseline="0" cap="none" i="0" spc="0" strike="noStrike" sz="2000" u="none">
          <a:solidFill>
            <a:srgbClr val="000000"/>
          </a:solidFill>
          <a:uFillTx/>
          <a:latin typeface="+mj-lt"/>
          <a:ea typeface="+mj-ea"/>
          <a:cs typeface="+mj-cs"/>
          <a:sym typeface="Gill Sans MT"/>
        </a:defRPr>
      </a:lvl1pPr>
      <a:lvl2pPr marL="742950" marR="0" indent="-285750" algn="l" defTabSz="685800" rtl="0" latinLnBrk="0">
        <a:lnSpc>
          <a:spcPct val="120000"/>
        </a:lnSpc>
        <a:spcBef>
          <a:spcPts val="1000"/>
        </a:spcBef>
        <a:spcAft>
          <a:spcPts val="0"/>
        </a:spcAft>
        <a:buClr>
          <a:schemeClr val="accent1"/>
        </a:buClr>
        <a:buSzPct val="100000"/>
        <a:buFont typeface="Arial"/>
        <a:buChar char="•"/>
        <a:tabLst/>
        <a:defRPr b="0" baseline="0" cap="none" i="0" spc="0" strike="noStrike" sz="2000" u="none">
          <a:solidFill>
            <a:srgbClr val="000000"/>
          </a:solidFill>
          <a:uFillTx/>
          <a:latin typeface="+mj-lt"/>
          <a:ea typeface="+mj-ea"/>
          <a:cs typeface="+mj-cs"/>
          <a:sym typeface="Gill Sans MT"/>
        </a:defRPr>
      </a:lvl2pPr>
      <a:lvl3pPr marL="1200150" marR="0" indent="-285750" algn="l" defTabSz="685800" rtl="0" latinLnBrk="0">
        <a:lnSpc>
          <a:spcPct val="120000"/>
        </a:lnSpc>
        <a:spcBef>
          <a:spcPts val="1000"/>
        </a:spcBef>
        <a:spcAft>
          <a:spcPts val="0"/>
        </a:spcAft>
        <a:buClr>
          <a:schemeClr val="accent1"/>
        </a:buClr>
        <a:buSzPct val="100000"/>
        <a:buFont typeface="Arial"/>
        <a:buChar char="•"/>
        <a:tabLst/>
        <a:defRPr b="0" baseline="0" cap="none" i="0" spc="0" strike="noStrike" sz="2000" u="none">
          <a:solidFill>
            <a:srgbClr val="000000"/>
          </a:solidFill>
          <a:uFillTx/>
          <a:latin typeface="+mj-lt"/>
          <a:ea typeface="+mj-ea"/>
          <a:cs typeface="+mj-cs"/>
          <a:sym typeface="Gill Sans MT"/>
        </a:defRPr>
      </a:lvl3pPr>
      <a:lvl4pPr marL="1698171" marR="0" indent="-326571" algn="l" defTabSz="685800" rtl="0" latinLnBrk="0">
        <a:lnSpc>
          <a:spcPct val="120000"/>
        </a:lnSpc>
        <a:spcBef>
          <a:spcPts val="1000"/>
        </a:spcBef>
        <a:spcAft>
          <a:spcPts val="0"/>
        </a:spcAft>
        <a:buClr>
          <a:schemeClr val="accent1"/>
        </a:buClr>
        <a:buSzPct val="100000"/>
        <a:buFont typeface="Arial"/>
        <a:buChar char="•"/>
        <a:tabLst/>
        <a:defRPr b="0" baseline="0" cap="none" i="0" spc="0" strike="noStrike" sz="2000" u="none">
          <a:solidFill>
            <a:srgbClr val="000000"/>
          </a:solidFill>
          <a:uFillTx/>
          <a:latin typeface="+mj-lt"/>
          <a:ea typeface="+mj-ea"/>
          <a:cs typeface="+mj-cs"/>
          <a:sym typeface="Gill Sans MT"/>
        </a:defRPr>
      </a:lvl4pPr>
      <a:lvl5pPr marL="2209800" marR="0" indent="-381000" algn="l" defTabSz="685800" rtl="0" latinLnBrk="0">
        <a:lnSpc>
          <a:spcPct val="120000"/>
        </a:lnSpc>
        <a:spcBef>
          <a:spcPts val="1000"/>
        </a:spcBef>
        <a:spcAft>
          <a:spcPts val="0"/>
        </a:spcAft>
        <a:buClr>
          <a:schemeClr val="accent1"/>
        </a:buClr>
        <a:buSzPct val="100000"/>
        <a:buFont typeface="Arial"/>
        <a:buChar char="•"/>
        <a:tabLst/>
        <a:defRPr b="0" baseline="0" cap="none" i="0" spc="0" strike="noStrike" sz="2000" u="none">
          <a:solidFill>
            <a:srgbClr val="000000"/>
          </a:solidFill>
          <a:uFillTx/>
          <a:latin typeface="+mj-lt"/>
          <a:ea typeface="+mj-ea"/>
          <a:cs typeface="+mj-cs"/>
          <a:sym typeface="Gill Sans MT"/>
        </a:defRPr>
      </a:lvl5pPr>
      <a:lvl6pPr marL="2667000" marR="0" indent="-381000" algn="l" defTabSz="685800" rtl="0" latinLnBrk="0">
        <a:lnSpc>
          <a:spcPct val="120000"/>
        </a:lnSpc>
        <a:spcBef>
          <a:spcPts val="1000"/>
        </a:spcBef>
        <a:spcAft>
          <a:spcPts val="0"/>
        </a:spcAft>
        <a:buClr>
          <a:schemeClr val="accent1"/>
        </a:buClr>
        <a:buSzPct val="100000"/>
        <a:buFont typeface="Arial"/>
        <a:buChar char="•"/>
        <a:tabLst/>
        <a:defRPr b="0" baseline="0" cap="none" i="0" spc="0" strike="noStrike" sz="2000" u="none">
          <a:solidFill>
            <a:srgbClr val="000000"/>
          </a:solidFill>
          <a:uFillTx/>
          <a:latin typeface="+mj-lt"/>
          <a:ea typeface="+mj-ea"/>
          <a:cs typeface="+mj-cs"/>
          <a:sym typeface="Gill Sans MT"/>
        </a:defRPr>
      </a:lvl6pPr>
      <a:lvl7pPr marL="3124200" marR="0" indent="-381000" algn="l" defTabSz="685800" rtl="0" latinLnBrk="0">
        <a:lnSpc>
          <a:spcPct val="120000"/>
        </a:lnSpc>
        <a:spcBef>
          <a:spcPts val="1000"/>
        </a:spcBef>
        <a:spcAft>
          <a:spcPts val="0"/>
        </a:spcAft>
        <a:buClr>
          <a:schemeClr val="accent1"/>
        </a:buClr>
        <a:buSzPct val="100000"/>
        <a:buFont typeface="Arial"/>
        <a:buChar char="•"/>
        <a:tabLst/>
        <a:defRPr b="0" baseline="0" cap="none" i="0" spc="0" strike="noStrike" sz="2000" u="none">
          <a:solidFill>
            <a:srgbClr val="000000"/>
          </a:solidFill>
          <a:uFillTx/>
          <a:latin typeface="+mj-lt"/>
          <a:ea typeface="+mj-ea"/>
          <a:cs typeface="+mj-cs"/>
          <a:sym typeface="Gill Sans MT"/>
        </a:defRPr>
      </a:lvl7pPr>
      <a:lvl8pPr marL="3581400" marR="0" indent="-381000" algn="l" defTabSz="685800" rtl="0" latinLnBrk="0">
        <a:lnSpc>
          <a:spcPct val="120000"/>
        </a:lnSpc>
        <a:spcBef>
          <a:spcPts val="1000"/>
        </a:spcBef>
        <a:spcAft>
          <a:spcPts val="0"/>
        </a:spcAft>
        <a:buClr>
          <a:schemeClr val="accent1"/>
        </a:buClr>
        <a:buSzPct val="100000"/>
        <a:buFont typeface="Arial"/>
        <a:buChar char="•"/>
        <a:tabLst/>
        <a:defRPr b="0" baseline="0" cap="none" i="0" spc="0" strike="noStrike" sz="2000" u="none">
          <a:solidFill>
            <a:srgbClr val="000000"/>
          </a:solidFill>
          <a:uFillTx/>
          <a:latin typeface="+mj-lt"/>
          <a:ea typeface="+mj-ea"/>
          <a:cs typeface="+mj-cs"/>
          <a:sym typeface="Gill Sans MT"/>
        </a:defRPr>
      </a:lvl8pPr>
      <a:lvl9pPr marL="4038600" marR="0" indent="-381000" algn="l" defTabSz="685800" rtl="0" latinLnBrk="0">
        <a:lnSpc>
          <a:spcPct val="120000"/>
        </a:lnSpc>
        <a:spcBef>
          <a:spcPts val="1000"/>
        </a:spcBef>
        <a:spcAft>
          <a:spcPts val="0"/>
        </a:spcAft>
        <a:buClr>
          <a:schemeClr val="accent1"/>
        </a:buClr>
        <a:buSzPct val="100000"/>
        <a:buFont typeface="Arial"/>
        <a:buChar char="•"/>
        <a:tabLst/>
        <a:defRPr b="0" baseline="0" cap="none" i="0" spc="0" strike="noStrike" sz="2000" u="none">
          <a:solidFill>
            <a:srgbClr val="000000"/>
          </a:solidFill>
          <a:uFillTx/>
          <a:latin typeface="+mj-lt"/>
          <a:ea typeface="+mj-ea"/>
          <a:cs typeface="+mj-cs"/>
          <a:sym typeface="Gill Sans MT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chemeClr val="tx1"/>
          </a:solidFill>
          <a:uFillTx/>
          <a:latin typeface="+mn-lt"/>
          <a:ea typeface="+mn-ea"/>
          <a:cs typeface="+mn-cs"/>
          <a:sym typeface="Gill Sans MT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chemeClr val="tx1"/>
          </a:solidFill>
          <a:uFillTx/>
          <a:latin typeface="+mn-lt"/>
          <a:ea typeface="+mn-ea"/>
          <a:cs typeface="+mn-cs"/>
          <a:sym typeface="Gill Sans MT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chemeClr val="tx1"/>
          </a:solidFill>
          <a:uFillTx/>
          <a:latin typeface="+mn-lt"/>
          <a:ea typeface="+mn-ea"/>
          <a:cs typeface="+mn-cs"/>
          <a:sym typeface="Gill Sans MT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chemeClr val="tx1"/>
          </a:solidFill>
          <a:uFillTx/>
          <a:latin typeface="+mn-lt"/>
          <a:ea typeface="+mn-ea"/>
          <a:cs typeface="+mn-cs"/>
          <a:sym typeface="Gill Sans MT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chemeClr val="tx1"/>
          </a:solidFill>
          <a:uFillTx/>
          <a:latin typeface="+mn-lt"/>
          <a:ea typeface="+mn-ea"/>
          <a:cs typeface="+mn-cs"/>
          <a:sym typeface="Gill Sans MT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chemeClr val="tx1"/>
          </a:solidFill>
          <a:uFillTx/>
          <a:latin typeface="+mn-lt"/>
          <a:ea typeface="+mn-ea"/>
          <a:cs typeface="+mn-cs"/>
          <a:sym typeface="Gill Sans MT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chemeClr val="tx1"/>
          </a:solidFill>
          <a:uFillTx/>
          <a:latin typeface="+mn-lt"/>
          <a:ea typeface="+mn-ea"/>
          <a:cs typeface="+mn-cs"/>
          <a:sym typeface="Gill Sans MT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chemeClr val="tx1"/>
          </a:solidFill>
          <a:uFillTx/>
          <a:latin typeface="+mn-lt"/>
          <a:ea typeface="+mn-ea"/>
          <a:cs typeface="+mn-cs"/>
          <a:sym typeface="Gill Sans MT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chemeClr val="tx1"/>
          </a:solidFill>
          <a:uFillTx/>
          <a:latin typeface="+mn-lt"/>
          <a:ea typeface="+mn-ea"/>
          <a:cs typeface="+mn-cs"/>
          <a:sym typeface="Gill Sans M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3" Type="http://schemas.openxmlformats.org/officeDocument/2006/relationships/image" Target="../media/image9.jpeg"/><Relationship Id="rId4" Type="http://schemas.openxmlformats.org/officeDocument/2006/relationships/image" Target="../media/image10.jpe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Relationship Id="rId3" Type="http://schemas.openxmlformats.org/officeDocument/2006/relationships/image" Target="../media/image12.jpe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Relationship Id="rId3" Type="http://schemas.openxmlformats.org/officeDocument/2006/relationships/image" Target="../media/image14.jpe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Relationship Id="rId3" Type="http://schemas.openxmlformats.org/officeDocument/2006/relationships/image" Target="../media/image16.jpe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eg"/><Relationship Id="rId3" Type="http://schemas.openxmlformats.org/officeDocument/2006/relationships/image" Target="../media/image19.jpe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eg"/><Relationship Id="rId3" Type="http://schemas.openxmlformats.org/officeDocument/2006/relationships/image" Target="../media/image22.jpe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e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Relationship Id="rId3" Type="http://schemas.openxmlformats.org/officeDocument/2006/relationships/image" Target="../media/image25.jpe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eg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eg"/><Relationship Id="rId3" Type="http://schemas.openxmlformats.org/officeDocument/2006/relationships/image" Target="../media/image28.jpeg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eg"/><Relationship Id="rId3" Type="http://schemas.openxmlformats.org/officeDocument/2006/relationships/image" Target="../media/image30.jpeg"/><Relationship Id="rId4" Type="http://schemas.openxmlformats.org/officeDocument/2006/relationships/image" Target="../media/image31.jpeg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eg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eg"/><Relationship Id="rId3" Type="http://schemas.openxmlformats.org/officeDocument/2006/relationships/image" Target="../media/image34.jpeg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eg"/><Relationship Id="rId3" Type="http://schemas.openxmlformats.org/officeDocument/2006/relationships/image" Target="../media/image36.jpeg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eg"/><Relationship Id="rId3" Type="http://schemas.openxmlformats.org/officeDocument/2006/relationships/image" Target="../media/image38.jpeg"/><Relationship Id="rId4" Type="http://schemas.openxmlformats.org/officeDocument/2006/relationships/image" Target="../media/image39.jpeg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eg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jpeg"/><Relationship Id="rId3" Type="http://schemas.openxmlformats.org/officeDocument/2006/relationships/image" Target="../media/image42.jpeg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eg"/></Relationships>
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itle 1"/>
          <p:cNvSpPr txBox="1"/>
          <p:nvPr>
            <p:ph type="title"/>
          </p:nvPr>
        </p:nvSpPr>
        <p:spPr>
          <a:xfrm>
            <a:off x="990600" y="1771668"/>
            <a:ext cx="7617460" cy="3632974"/>
          </a:xfrm>
          <a:prstGeom prst="rect">
            <a:avLst/>
          </a:prstGeom>
        </p:spPr>
        <p:txBody>
          <a:bodyPr/>
          <a:lstStyle/>
          <a:p>
            <a:pPr defTabSz="651509">
              <a:defRPr sz="4560"/>
            </a:pPr>
            <a:r>
              <a:t>PERSONALITY DISORDERS</a:t>
            </a:r>
            <a:br/>
            <a:br/>
            <a:r>
              <a:t>            </a:t>
            </a:r>
          </a:p>
          <a:p>
            <a:pPr defTabSz="651509">
              <a:defRPr sz="4560"/>
            </a:pPr>
            <a:r>
              <a:t>                   </a:t>
            </a:r>
            <a:r>
              <a:rPr sz="2660"/>
              <a:t>BY- Dr. VISHAL NAGAR </a:t>
            </a:r>
            <a:br>
              <a:rPr sz="2660"/>
            </a:br>
            <a:r>
              <a:rPr sz="2660"/>
              <a:t>                          Department of Psychiatry </a:t>
            </a:r>
          </a:p>
        </p:txBody>
      </p:sp>
      <p:sp>
        <p:nvSpPr>
          <p:cNvPr id="133" name="Text Placeholder 2"/>
          <p:cNvSpPr txBox="1"/>
          <p:nvPr>
            <p:ph type="body" sz="quarter" idx="1"/>
          </p:nvPr>
        </p:nvSpPr>
        <p:spPr>
          <a:xfrm>
            <a:off x="535940" y="1310003"/>
            <a:ext cx="8074026" cy="461666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object 2"/>
          <p:cNvSpPr txBox="1"/>
          <p:nvPr/>
        </p:nvSpPr>
        <p:spPr>
          <a:xfrm>
            <a:off x="535940" y="325474"/>
            <a:ext cx="8074026" cy="47188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marR="5080" indent="-342900" algn="just">
              <a:lnSpc>
                <a:spcPct val="150000"/>
              </a:lnSpc>
              <a:spcBef>
                <a:spcPts val="100"/>
              </a:spcBef>
              <a:buSzPct val="100000"/>
              <a:buFont typeface="Arial"/>
              <a:buChar char="•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Normal </a:t>
            </a:r>
            <a:r>
              <a:rPr spc="-5"/>
              <a:t>personality </a:t>
            </a:r>
            <a:r>
              <a:t>can </a:t>
            </a:r>
            <a:r>
              <a:rPr spc="-5"/>
              <a:t>be defined </a:t>
            </a:r>
            <a:r>
              <a:t>as, “the  characteristic </a:t>
            </a:r>
            <a:r>
              <a:rPr spc="-5"/>
              <a:t>pattern of </a:t>
            </a:r>
            <a:r>
              <a:t>behaviors </a:t>
            </a:r>
            <a:r>
              <a:rPr spc="-5"/>
              <a:t>or </a:t>
            </a:r>
            <a:r>
              <a:t>modes </a:t>
            </a:r>
            <a:r>
              <a:rPr spc="-10"/>
              <a:t>of  </a:t>
            </a:r>
            <a:r>
              <a:t>thinking that determine a </a:t>
            </a:r>
            <a:r>
              <a:rPr spc="-25"/>
              <a:t>person’s </a:t>
            </a:r>
            <a:r>
              <a:t>adjustment  </a:t>
            </a:r>
            <a:r>
              <a:rPr spc="-5"/>
              <a:t>to </a:t>
            </a:r>
            <a:r>
              <a:t>environment”.</a:t>
            </a:r>
          </a:p>
          <a:p>
            <a:pPr marL="355600" marR="5080" indent="-342900" algn="just">
              <a:lnSpc>
                <a:spcPct val="150000"/>
              </a:lnSpc>
              <a:spcBef>
                <a:spcPts val="700"/>
              </a:spcBef>
              <a:buSzPct val="100000"/>
              <a:buFont typeface="Arial"/>
              <a:buChar char="•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It </a:t>
            </a:r>
            <a:r>
              <a:rPr spc="-5"/>
              <a:t>includes </a:t>
            </a:r>
            <a:r>
              <a:t>the factors </a:t>
            </a:r>
            <a:r>
              <a:rPr spc="-5"/>
              <a:t>such </a:t>
            </a:r>
            <a:r>
              <a:t>as intellectual  abilities, </a:t>
            </a:r>
            <a:r>
              <a:rPr spc="-5"/>
              <a:t>attitude, beliefs, moral </a:t>
            </a:r>
            <a:r>
              <a:t>values,  emotional</a:t>
            </a:r>
            <a:r>
              <a:rPr spc="-55"/>
              <a:t> </a:t>
            </a:r>
            <a:r>
              <a:rPr spc="-20"/>
              <a:t>reactivity.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object 2"/>
          <p:cNvSpPr txBox="1"/>
          <p:nvPr/>
        </p:nvSpPr>
        <p:spPr>
          <a:xfrm>
            <a:off x="535939" y="477874"/>
            <a:ext cx="8070217" cy="43215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  <a:buSzPct val="100000"/>
              <a:buFont typeface="Arial"/>
              <a:buChar char="•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Most </a:t>
            </a:r>
            <a:r>
              <a:rPr spc="-5"/>
              <a:t>definition </a:t>
            </a:r>
            <a:r>
              <a:t>of normal </a:t>
            </a:r>
            <a:r>
              <a:rPr spc="-5"/>
              <a:t>personality includes  </a:t>
            </a:r>
            <a:r>
              <a:t>some or all of the following</a:t>
            </a:r>
            <a:r>
              <a:rPr spc="-85"/>
              <a:t> </a:t>
            </a:r>
            <a:r>
              <a:t>features,</a:t>
            </a:r>
          </a:p>
          <a:p>
            <a:pPr marL="355600" indent="-342900">
              <a:spcBef>
                <a:spcPts val="2700"/>
              </a:spcBef>
              <a:buSzPct val="100000"/>
              <a:buChar char="➢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Present since</a:t>
            </a:r>
            <a:r>
              <a:rPr spc="-30"/>
              <a:t> </a:t>
            </a:r>
            <a:r>
              <a:t>adolescence.</a:t>
            </a:r>
          </a:p>
          <a:p>
            <a:pPr marL="355600" indent="-342900">
              <a:spcBef>
                <a:spcPts val="1900"/>
              </a:spcBef>
              <a:buSzPct val="100000"/>
              <a:buChar char="➢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Stable overtime despite fluctuations </a:t>
            </a:r>
            <a:r>
              <a:rPr spc="-5"/>
              <a:t>in</a:t>
            </a:r>
            <a:r>
              <a:rPr spc="-90"/>
              <a:t> </a:t>
            </a:r>
            <a:r>
              <a:rPr spc="5"/>
              <a:t>mood.</a:t>
            </a:r>
          </a:p>
          <a:p>
            <a:pPr marL="355600" indent="-342900">
              <a:spcBef>
                <a:spcPts val="1900"/>
              </a:spcBef>
              <a:buSzPct val="100000"/>
              <a:buChar char="➢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Manifest </a:t>
            </a:r>
            <a:r>
              <a:rPr spc="-5"/>
              <a:t>in different</a:t>
            </a:r>
            <a:r>
              <a:rPr spc="-55"/>
              <a:t> </a:t>
            </a:r>
            <a:r>
              <a:t>environment.</a:t>
            </a:r>
          </a:p>
          <a:p>
            <a:pPr marL="355600" indent="-342900">
              <a:spcBef>
                <a:spcPts val="1900"/>
              </a:spcBef>
              <a:buSzPct val="100000"/>
              <a:buChar char="➢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Recognizable </a:t>
            </a:r>
            <a:r>
              <a:rPr spc="-5"/>
              <a:t>to </a:t>
            </a:r>
            <a:r>
              <a:t>friends </a:t>
            </a:r>
            <a:r>
              <a:rPr spc="5"/>
              <a:t>and</a:t>
            </a:r>
            <a:r>
              <a:rPr spc="-60"/>
              <a:t> </a:t>
            </a:r>
            <a:r>
              <a:t>acquaintance.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object 2"/>
          <p:cNvSpPr txBox="1"/>
          <p:nvPr>
            <p:ph type="title"/>
          </p:nvPr>
        </p:nvSpPr>
        <p:spPr>
          <a:xfrm>
            <a:off x="1443490" y="572702"/>
            <a:ext cx="6709910" cy="1281054"/>
          </a:xfrm>
          <a:prstGeom prst="rect">
            <a:avLst/>
          </a:prstGeom>
        </p:spPr>
        <p:txBody>
          <a:bodyPr lIns="0" tIns="0" rIns="0" bIns="0"/>
          <a:lstStyle>
            <a:lvl1pPr marL="1506219" marR="5080" indent="-624204">
              <a:lnSpc>
                <a:spcPts val="4700"/>
              </a:lnSpc>
              <a:spcBef>
                <a:spcPts val="300"/>
              </a:spcBef>
              <a:defRPr spc="-100" sz="4000"/>
            </a:lvl1pPr>
          </a:lstStyle>
          <a:p>
            <a:pPr/>
            <a:r>
              <a:t>DEFINE PERSONALITY  DISORDER</a:t>
            </a:r>
          </a:p>
        </p:txBody>
      </p:sp>
      <p:sp>
        <p:nvSpPr>
          <p:cNvPr id="140" name="object 3"/>
          <p:cNvSpPr txBox="1"/>
          <p:nvPr/>
        </p:nvSpPr>
        <p:spPr>
          <a:xfrm>
            <a:off x="381000" y="2223135"/>
            <a:ext cx="8534400" cy="32375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marR="5080" indent="-342900" algn="just">
              <a:lnSpc>
                <a:spcPct val="150000"/>
              </a:lnSpc>
              <a:spcBef>
                <a:spcPts val="100"/>
              </a:spcBef>
              <a:buSzPct val="100000"/>
              <a:buFont typeface="Arial"/>
              <a:buChar char="•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According to </a:t>
            </a:r>
            <a:r>
              <a:rPr spc="-10"/>
              <a:t>W</a:t>
            </a:r>
            <a:r>
              <a:rPr spc="-10"/>
              <a:t>HO </a:t>
            </a:r>
            <a:r>
              <a:t>abnormal personality can  be </a:t>
            </a:r>
            <a:r>
              <a:rPr spc="-5"/>
              <a:t>defined </a:t>
            </a:r>
            <a:r>
              <a:t>as “deeply </a:t>
            </a:r>
            <a:r>
              <a:rPr spc="-5"/>
              <a:t>ingrained </a:t>
            </a:r>
            <a:r>
              <a:t>maladaptive  pattern </a:t>
            </a:r>
            <a:r>
              <a:rPr spc="-5"/>
              <a:t>of </a:t>
            </a:r>
            <a:r>
              <a:rPr spc="-15"/>
              <a:t>behavior, </a:t>
            </a:r>
            <a:r>
              <a:rPr spc="-5"/>
              <a:t>continuing throughout </a:t>
            </a:r>
            <a:r>
              <a:t>the  most </a:t>
            </a:r>
            <a:r>
              <a:rPr spc="-5"/>
              <a:t>of </a:t>
            </a:r>
            <a:r>
              <a:t>adult </a:t>
            </a:r>
            <a:r>
              <a:rPr spc="-5"/>
              <a:t>life, although </a:t>
            </a:r>
            <a:r>
              <a:t>often becoming  less obvious in middle or old</a:t>
            </a:r>
            <a:r>
              <a:rPr spc="-90"/>
              <a:t> </a:t>
            </a:r>
            <a:r>
              <a:t>age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object 2"/>
          <p:cNvSpPr txBox="1"/>
          <p:nvPr/>
        </p:nvSpPr>
        <p:spPr>
          <a:xfrm>
            <a:off x="535940" y="249274"/>
            <a:ext cx="8074026" cy="4035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12700" marR="6350" algn="just">
              <a:lnSpc>
                <a:spcPct val="150000"/>
              </a:lnSpc>
              <a:spcBef>
                <a:spcPts val="100"/>
              </a:spcBef>
              <a:buSzPct val="100000"/>
              <a:buFont typeface="Arial"/>
              <a:buChar char="•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Maladaptive behavior results </a:t>
            </a:r>
            <a:r>
              <a:rPr spc="-5"/>
              <a:t>in </a:t>
            </a:r>
            <a:r>
              <a:t>loneliness,  suspiciousness </a:t>
            </a:r>
            <a:r>
              <a:rPr spc="5"/>
              <a:t>and </a:t>
            </a:r>
            <a:r>
              <a:t>withdrawn</a:t>
            </a:r>
            <a:r>
              <a:rPr spc="-60"/>
              <a:t> </a:t>
            </a:r>
            <a:r>
              <a:rPr spc="-20"/>
              <a:t>behavior.</a:t>
            </a:r>
          </a:p>
          <a:p>
            <a:pPr marL="12700" marR="5080" algn="just">
              <a:lnSpc>
                <a:spcPct val="150000"/>
              </a:lnSpc>
              <a:spcBef>
                <a:spcPts val="800"/>
              </a:spcBef>
              <a:buSzPct val="100000"/>
              <a:buFont typeface="Arial"/>
              <a:buChar char="•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Personality disorders falls somewhere </a:t>
            </a:r>
            <a:r>
              <a:rPr spc="-10"/>
              <a:t>within  </a:t>
            </a:r>
            <a:r>
              <a:t>the maladaptive range. </a:t>
            </a:r>
            <a:r>
              <a:rPr spc="-5"/>
              <a:t>The degree </a:t>
            </a:r>
            <a:r>
              <a:rPr spc="5"/>
              <a:t>of  </a:t>
            </a:r>
            <a:r>
              <a:t>maladaptiveness depends </a:t>
            </a:r>
            <a:r>
              <a:rPr spc="-5"/>
              <a:t>on </a:t>
            </a:r>
            <a:r>
              <a:t>the </a:t>
            </a:r>
            <a:r>
              <a:rPr spc="-5"/>
              <a:t>type </a:t>
            </a:r>
            <a:r>
              <a:t>of </a:t>
            </a:r>
            <a:r>
              <a:rPr spc="-5"/>
              <a:t>disorder  </a:t>
            </a:r>
            <a:r>
              <a:rPr spc="5"/>
              <a:t>and </a:t>
            </a:r>
            <a:r>
              <a:rPr spc="-5"/>
              <a:t>its </a:t>
            </a:r>
            <a:r>
              <a:t>severity of</a:t>
            </a:r>
            <a:r>
              <a:rPr spc="-45"/>
              <a:t> </a:t>
            </a:r>
            <a:r>
              <a:t>symptoms.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object 2"/>
          <p:cNvSpPr txBox="1"/>
          <p:nvPr>
            <p:ph type="title"/>
          </p:nvPr>
        </p:nvSpPr>
        <p:spPr>
          <a:xfrm>
            <a:off x="1333880" y="107948"/>
            <a:ext cx="6478271" cy="1231901"/>
          </a:xfrm>
          <a:prstGeom prst="rect">
            <a:avLst/>
          </a:prstGeom>
        </p:spPr>
        <p:txBody>
          <a:bodyPr lIns="0" tIns="0" rIns="0" bIns="0"/>
          <a:lstStyle/>
          <a:p>
            <a:pPr marR="5080" indent="502919">
              <a:lnSpc>
                <a:spcPts val="4700"/>
              </a:lnSpc>
              <a:spcBef>
                <a:spcPts val="300"/>
              </a:spcBef>
              <a:defRPr spc="-100" sz="4000"/>
            </a:pPr>
            <a:r>
              <a:t>CHARACTERISTIC OF  PERSONALITY</a:t>
            </a:r>
            <a:r>
              <a:rPr spc="-300"/>
              <a:t> </a:t>
            </a:r>
            <a:r>
              <a:t>DISORDER</a:t>
            </a:r>
          </a:p>
        </p:txBody>
      </p:sp>
      <p:sp>
        <p:nvSpPr>
          <p:cNvPr id="145" name="object 3"/>
          <p:cNvSpPr txBox="1"/>
          <p:nvPr>
            <p:ph type="body" sz="half" idx="1"/>
          </p:nvPr>
        </p:nvSpPr>
        <p:spPr>
          <a:xfrm>
            <a:off x="1443490" y="2015732"/>
            <a:ext cx="6571345" cy="3649719"/>
          </a:xfrm>
          <a:prstGeom prst="rect">
            <a:avLst/>
          </a:prstGeom>
        </p:spPr>
        <p:txBody>
          <a:bodyPr lIns="0" tIns="0" rIns="0" bIns="0"/>
          <a:lstStyle/>
          <a:p>
            <a:pPr marL="355600" indent="-342900">
              <a:lnSpc>
                <a:spcPct val="100000"/>
              </a:lnSpc>
              <a:spcBef>
                <a:spcPts val="1900"/>
              </a:spcBef>
              <a:buFontTx/>
              <a:buChar char="➢"/>
              <a:tabLst>
                <a:tab pos="355600" algn="l"/>
              </a:tabLst>
              <a:defRPr spc="-100" sz="2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It is </a:t>
            </a:r>
            <a:r>
              <a:rPr spc="0"/>
              <a:t>not a </a:t>
            </a:r>
            <a:r>
              <a:t>mental</a:t>
            </a:r>
            <a:r>
              <a:rPr spc="0"/>
              <a:t> </a:t>
            </a:r>
            <a:r>
              <a:t>illness.</a:t>
            </a:r>
          </a:p>
          <a:p>
            <a:pPr marL="355600" indent="-342900">
              <a:lnSpc>
                <a:spcPct val="100000"/>
              </a:lnSpc>
              <a:spcBef>
                <a:spcPts val="1800"/>
              </a:spcBef>
              <a:buFontTx/>
              <a:buChar char="➢"/>
              <a:tabLst>
                <a:tab pos="355600" algn="l"/>
              </a:tabLst>
              <a:defRPr spc="-100" sz="2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It is </a:t>
            </a:r>
            <a:r>
              <a:rPr spc="0"/>
              <a:t>a </a:t>
            </a:r>
            <a:r>
              <a:t>maladaptive</a:t>
            </a:r>
            <a:r>
              <a:rPr spc="0"/>
              <a:t> </a:t>
            </a:r>
            <a:r>
              <a:t>behavior.</a:t>
            </a:r>
          </a:p>
          <a:p>
            <a:pPr marL="355600" indent="-342900">
              <a:lnSpc>
                <a:spcPct val="100000"/>
              </a:lnSpc>
              <a:spcBef>
                <a:spcPts val="1800"/>
              </a:spcBef>
              <a:buFontTx/>
              <a:buChar char="➢"/>
              <a:tabLst>
                <a:tab pos="355600" algn="l"/>
              </a:tabLst>
              <a:defRPr spc="-100" sz="2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It is </a:t>
            </a:r>
            <a:r>
              <a:rPr spc="0"/>
              <a:t>long </a:t>
            </a:r>
            <a:r>
              <a:t>lasting, most </a:t>
            </a:r>
            <a:r>
              <a:rPr spc="0"/>
              <a:t>of </a:t>
            </a:r>
            <a:r>
              <a:t>time lifelong</a:t>
            </a:r>
            <a:r>
              <a:rPr spc="100"/>
              <a:t> </a:t>
            </a:r>
            <a:r>
              <a:t>problems.</a:t>
            </a:r>
          </a:p>
          <a:p>
            <a:pPr marL="355600" marR="5080" indent="-342900" algn="just">
              <a:lnSpc>
                <a:spcPct val="150000"/>
              </a:lnSpc>
              <a:buFontTx/>
              <a:buChar char="➢"/>
              <a:tabLst>
                <a:tab pos="355600" algn="l"/>
                <a:tab pos="850900" algn="l"/>
                <a:tab pos="2108200" algn="l"/>
                <a:tab pos="3987800" algn="l"/>
                <a:tab pos="6019800" algn="l"/>
                <a:tab pos="6578600" algn="l"/>
                <a:tab pos="7734300" algn="l"/>
              </a:tabLst>
              <a:defRPr spc="-100" sz="2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</a:t>
            </a:r>
            <a:r>
              <a:rPr spc="0"/>
              <a:t>t	c</a:t>
            </a:r>
            <a:r>
              <a:t>auses significant impairement in social and          </a:t>
            </a:r>
            <a:r>
              <a:rPr spc="0"/>
              <a:t>	occupational </a:t>
            </a:r>
            <a:r>
              <a:t>functioning.</a:t>
            </a:r>
          </a:p>
          <a:p>
            <a:pPr marL="355600" indent="-342900">
              <a:lnSpc>
                <a:spcPct val="100000"/>
              </a:lnSpc>
              <a:spcBef>
                <a:spcPts val="1800"/>
              </a:spcBef>
              <a:buFontTx/>
              <a:buChar char="➢"/>
              <a:tabLst>
                <a:tab pos="355600" algn="l"/>
              </a:tabLst>
              <a:defRPr spc="-100" sz="2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It produces distress to </a:t>
            </a:r>
            <a:r>
              <a:rPr spc="0"/>
              <a:t>the </a:t>
            </a:r>
            <a:r>
              <a:t>individual and to</a:t>
            </a:r>
            <a:r>
              <a:rPr spc="100"/>
              <a:t> </a:t>
            </a:r>
            <a:r>
              <a:t>others.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object 2"/>
          <p:cNvSpPr txBox="1"/>
          <p:nvPr/>
        </p:nvSpPr>
        <p:spPr>
          <a:xfrm>
            <a:off x="535939" y="1543867"/>
            <a:ext cx="8072757" cy="11493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12700" marR="5080">
              <a:lnSpc>
                <a:spcPct val="150100"/>
              </a:lnSpc>
              <a:spcBef>
                <a:spcPts val="100"/>
              </a:spcBef>
              <a:buSzPct val="100000"/>
              <a:buFont typeface="Arial"/>
              <a:buChar char="•"/>
              <a:tabLst>
                <a:tab pos="342900" algn="l"/>
                <a:tab pos="355600" algn="l"/>
                <a:tab pos="1384300" algn="l"/>
                <a:tab pos="2374900" algn="l"/>
                <a:tab pos="3035300" algn="l"/>
                <a:tab pos="3771900" algn="l"/>
                <a:tab pos="3911600" algn="l"/>
                <a:tab pos="4368800" algn="l"/>
                <a:tab pos="5676900" algn="l"/>
                <a:tab pos="5956300" algn="l"/>
                <a:tab pos="6248400" algn="l"/>
                <a:tab pos="69469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Perso</a:t>
            </a:r>
            <a:r>
              <a:rPr spc="5"/>
              <a:t>n</a:t>
            </a:r>
            <a:r>
              <a:t>al</a:t>
            </a:r>
            <a:r>
              <a:rPr spc="-15"/>
              <a:t>i</a:t>
            </a:r>
            <a:r>
              <a:t>ty	disor</a:t>
            </a:r>
            <a:r>
              <a:rPr spc="-15"/>
              <a:t>d</a:t>
            </a:r>
            <a:r>
              <a:t>er		</a:t>
            </a:r>
            <a:r>
              <a:rPr spc="-5"/>
              <a:t>i</a:t>
            </a:r>
            <a:r>
              <a:t>s	di</a:t>
            </a:r>
            <a:r>
              <a:rPr spc="-75"/>
              <a:t>f</a:t>
            </a:r>
            <a:r>
              <a:rPr spc="-15"/>
              <a:t>f</a:t>
            </a:r>
            <a:r>
              <a:t>erent	</a:t>
            </a:r>
            <a:r>
              <a:rPr spc="-15"/>
              <a:t>f</a:t>
            </a:r>
            <a:r>
              <a:t>rom	</a:t>
            </a:r>
            <a:r>
              <a:rPr spc="-5"/>
              <a:t>m</a:t>
            </a:r>
            <a:r>
              <a:t>ent</a:t>
            </a:r>
            <a:r>
              <a:rPr spc="-15"/>
              <a:t>a</a:t>
            </a:r>
            <a:r>
              <a:t>l  illnes</a:t>
            </a:r>
            <a:r>
              <a:rPr spc="5"/>
              <a:t>s</a:t>
            </a:r>
            <a:r>
              <a:t>.	Wh</a:t>
            </a:r>
            <a:r>
              <a:rPr spc="5"/>
              <a:t>e</a:t>
            </a:r>
            <a:r>
              <a:rPr spc="-10"/>
              <a:t>r</a:t>
            </a:r>
            <a:r>
              <a:t>e</a:t>
            </a:r>
            <a:r>
              <a:rPr spc="5"/>
              <a:t>a</a:t>
            </a:r>
            <a:r>
              <a:t>s	the	symp</a:t>
            </a:r>
            <a:r>
              <a:rPr spc="-10"/>
              <a:t>t</a:t>
            </a:r>
            <a:r>
              <a:t>oms	</a:t>
            </a:r>
            <a:r>
              <a:rPr spc="5"/>
              <a:t>o</a:t>
            </a:r>
            <a:r>
              <a:t>f	p</a:t>
            </a:r>
            <a:r>
              <a:rPr spc="5"/>
              <a:t>e</a:t>
            </a:r>
            <a:r>
              <a:t>rs</a:t>
            </a:r>
            <a:r>
              <a:rPr spc="-20"/>
              <a:t>o</a:t>
            </a:r>
            <a:r>
              <a:t>n</a:t>
            </a:r>
            <a:r>
              <a:rPr spc="5"/>
              <a:t>a</a:t>
            </a:r>
            <a:r>
              <a:t>li</a:t>
            </a:r>
            <a:r>
              <a:rPr spc="-20"/>
              <a:t>t</a:t>
            </a:r>
            <a:r>
              <a:t>y</a:t>
            </a:r>
          </a:p>
        </p:txBody>
      </p:sp>
      <p:sp>
        <p:nvSpPr>
          <p:cNvPr id="148" name="object 3"/>
          <p:cNvSpPr txBox="1"/>
          <p:nvPr/>
        </p:nvSpPr>
        <p:spPr>
          <a:xfrm>
            <a:off x="6495566" y="3071000"/>
            <a:ext cx="1989455" cy="452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indent="12700">
              <a:spcBef>
                <a:spcPts val="100"/>
              </a:spcBef>
              <a:tabLst>
                <a:tab pos="11811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start	from</a:t>
            </a:r>
          </a:p>
        </p:txBody>
      </p:sp>
      <p:sp>
        <p:nvSpPr>
          <p:cNvPr id="149" name="object 4"/>
          <p:cNvSpPr txBox="1"/>
          <p:nvPr/>
        </p:nvSpPr>
        <p:spPr>
          <a:xfrm>
            <a:off x="535939" y="3007416"/>
            <a:ext cx="6052187" cy="2188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R="415925" indent="12700">
              <a:lnSpc>
                <a:spcPct val="150100"/>
              </a:lnSpc>
              <a:spcBef>
                <a:spcPts val="100"/>
              </a:spcBef>
              <a:tabLst>
                <a:tab pos="1803400" algn="l"/>
                <a:tab pos="2781300" algn="l"/>
                <a:tab pos="50292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disor</a:t>
            </a:r>
            <a:r>
              <a:rPr spc="-15"/>
              <a:t>d</a:t>
            </a:r>
            <a:r>
              <a:t>er	are	conti</a:t>
            </a:r>
            <a:r>
              <a:rPr spc="-15"/>
              <a:t>n</a:t>
            </a:r>
            <a:r>
              <a:t>u</a:t>
            </a:r>
            <a:r>
              <a:rPr spc="-15"/>
              <a:t>o</a:t>
            </a:r>
            <a:r>
              <a:t>us	and  adolescence or </a:t>
            </a:r>
            <a:r>
              <a:rPr spc="5"/>
              <a:t>even</a:t>
            </a:r>
            <a:r>
              <a:rPr spc="-50"/>
              <a:t> </a:t>
            </a:r>
            <a:r>
              <a:t>before.</a:t>
            </a:r>
          </a:p>
          <a:p>
            <a:pPr marL="355600" indent="-342900">
              <a:spcBef>
                <a:spcPts val="2700"/>
              </a:spcBef>
              <a:buSzPct val="100000"/>
              <a:buFont typeface="Arial"/>
              <a:buChar char="•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These patients are odd but no</a:t>
            </a:r>
            <a:r>
              <a:rPr spc="-125"/>
              <a:t> </a:t>
            </a:r>
            <a:r>
              <a:rPr spc="5"/>
              <a:t>mad.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object 2"/>
          <p:cNvSpPr txBox="1"/>
          <p:nvPr>
            <p:ph type="title"/>
          </p:nvPr>
        </p:nvSpPr>
        <p:spPr>
          <a:xfrm>
            <a:off x="2853164" y="605436"/>
            <a:ext cx="3953497" cy="696596"/>
          </a:xfrm>
          <a:prstGeom prst="rect">
            <a:avLst/>
          </a:prstGeom>
        </p:spPr>
        <p:txBody>
          <a:bodyPr lIns="0" tIns="0" rIns="0" bIns="0"/>
          <a:lstStyle>
            <a:lvl1pPr indent="12700">
              <a:lnSpc>
                <a:spcPct val="100000"/>
              </a:lnSpc>
              <a:spcBef>
                <a:spcPts val="100"/>
              </a:spcBef>
              <a:defRPr sz="4400"/>
            </a:lvl1pPr>
          </a:lstStyle>
          <a:p>
            <a:pPr/>
            <a:r>
              <a:t>ETIOLOGY</a:t>
            </a:r>
          </a:p>
        </p:txBody>
      </p:sp>
      <p:sp>
        <p:nvSpPr>
          <p:cNvPr id="152" name="object 3"/>
          <p:cNvSpPr txBox="1"/>
          <p:nvPr/>
        </p:nvSpPr>
        <p:spPr>
          <a:xfrm>
            <a:off x="535940" y="1788342"/>
            <a:ext cx="4258310" cy="2586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indent="-342900">
              <a:spcBef>
                <a:spcPts val="2000"/>
              </a:spcBef>
              <a:buSzPct val="100000"/>
              <a:buAutoNum type="arabicPeriod" startAt="1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Biological</a:t>
            </a:r>
            <a:r>
              <a:rPr spc="-45"/>
              <a:t> </a:t>
            </a:r>
            <a:r>
              <a:t>factors.</a:t>
            </a:r>
          </a:p>
          <a:p>
            <a:pPr marL="355600" indent="-342900">
              <a:spcBef>
                <a:spcPts val="1900"/>
              </a:spcBef>
              <a:buSzPct val="100000"/>
              <a:buAutoNum type="arabicPeriod" startAt="1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Developmental</a:t>
            </a:r>
            <a:r>
              <a:rPr spc="-75"/>
              <a:t> </a:t>
            </a:r>
            <a:r>
              <a:t>factors.</a:t>
            </a:r>
          </a:p>
          <a:p>
            <a:pPr marL="355600" indent="-342900">
              <a:spcBef>
                <a:spcPts val="1900"/>
              </a:spcBef>
              <a:buSzPct val="100000"/>
              <a:buAutoNum type="arabicPeriod" startAt="1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Social cultural</a:t>
            </a:r>
            <a:r>
              <a:rPr spc="-80"/>
              <a:t> </a:t>
            </a:r>
            <a:r>
              <a:t>factors.</a:t>
            </a:r>
          </a:p>
          <a:p>
            <a:pPr marL="355600" indent="-342900">
              <a:spcBef>
                <a:spcPts val="1900"/>
              </a:spcBef>
              <a:buSzPct val="100000"/>
              <a:buAutoNum type="arabicPeriod" startAt="1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Psychological</a:t>
            </a:r>
            <a:r>
              <a:rPr spc="-65"/>
              <a:t> </a:t>
            </a:r>
            <a:r>
              <a:t>stressors.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object 2"/>
          <p:cNvSpPr txBox="1"/>
          <p:nvPr/>
        </p:nvSpPr>
        <p:spPr>
          <a:xfrm>
            <a:off x="535622" y="1251395"/>
            <a:ext cx="8072756" cy="37357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spcBef>
                <a:spcPts val="1600"/>
              </a:spcBef>
              <a:defRPr b="1"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1. </a:t>
            </a:r>
            <a:r>
              <a:rPr u="sng">
                <a:uFill>
                  <a:solidFill>
                    <a:srgbClr val="000000"/>
                  </a:solidFill>
                </a:uFill>
              </a:rPr>
              <a:t>Biological</a:t>
            </a:r>
            <a:r>
              <a:rPr spc="-560" u="sng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5" u="sng">
                <a:uFill>
                  <a:solidFill>
                    <a:srgbClr val="000000"/>
                  </a:solidFill>
                </a:uFill>
              </a:rPr>
              <a:t>factors:</a:t>
            </a:r>
          </a:p>
          <a:p>
            <a:pPr marL="355600" indent="-342900">
              <a:spcBef>
                <a:spcPts val="1500"/>
              </a:spcBef>
              <a:buSzPct val="100000"/>
              <a:buChar char="➢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Genetic</a:t>
            </a:r>
          </a:p>
          <a:p>
            <a:pPr marL="355600" indent="-342900">
              <a:spcBef>
                <a:spcPts val="1500"/>
              </a:spcBef>
              <a:buSzPct val="100000"/>
              <a:buChar char="➢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Low level of</a:t>
            </a:r>
            <a:r>
              <a:rPr spc="-55"/>
              <a:t> </a:t>
            </a:r>
            <a:r>
              <a:t>serotonin.</a:t>
            </a:r>
          </a:p>
          <a:p>
            <a:pPr marL="355600" marR="5080" indent="-342900">
              <a:lnSpc>
                <a:spcPct val="140000"/>
              </a:lnSpc>
              <a:buSzPct val="100000"/>
              <a:buChar char="➢"/>
              <a:tabLst>
                <a:tab pos="355600" algn="l"/>
                <a:tab pos="1562100" algn="l"/>
                <a:tab pos="2514600" algn="l"/>
                <a:tab pos="3797300" algn="l"/>
                <a:tab pos="5143500" algn="l"/>
                <a:tab pos="5702300" algn="l"/>
                <a:tab pos="7721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Those	w</a:t>
            </a:r>
            <a:r>
              <a:rPr spc="-15"/>
              <a:t>i</a:t>
            </a:r>
            <a:r>
              <a:t>th	fami</a:t>
            </a:r>
            <a:r>
              <a:rPr spc="-20"/>
              <a:t>l</a:t>
            </a:r>
            <a:r>
              <a:t>y	his</a:t>
            </a:r>
            <a:r>
              <a:rPr spc="-10"/>
              <a:t>t</a:t>
            </a:r>
            <a:r>
              <a:t>ory	</a:t>
            </a:r>
            <a:r>
              <a:rPr spc="5"/>
              <a:t>o</a:t>
            </a:r>
            <a:r>
              <a:t>f	alc</a:t>
            </a:r>
            <a:r>
              <a:rPr spc="-10"/>
              <a:t>o</a:t>
            </a:r>
            <a:r>
              <a:t>h</a:t>
            </a:r>
            <a:r>
              <a:rPr spc="5"/>
              <a:t>o</a:t>
            </a:r>
            <a:r>
              <a:t>li</a:t>
            </a:r>
            <a:r>
              <a:rPr spc="-20"/>
              <a:t>s</a:t>
            </a:r>
            <a:r>
              <a:t>m	</a:t>
            </a:r>
            <a:r>
              <a:rPr spc="-10"/>
              <a:t>or  </a:t>
            </a:r>
            <a:r>
              <a:t>other psychiatric</a:t>
            </a:r>
            <a:r>
              <a:rPr spc="-55"/>
              <a:t> </a:t>
            </a:r>
            <a:r>
              <a:t>problems.</a:t>
            </a:r>
          </a:p>
          <a:p>
            <a:pPr marL="355600" indent="-342900">
              <a:spcBef>
                <a:spcPts val="1500"/>
              </a:spcBef>
              <a:buSzPct val="100000"/>
              <a:buChar char="➢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Especially among the people with a cluster</a:t>
            </a:r>
            <a:r>
              <a:rPr spc="-280"/>
              <a:t> </a:t>
            </a:r>
            <a:r>
              <a:t>A.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object 2"/>
          <p:cNvSpPr txBox="1"/>
          <p:nvPr/>
        </p:nvSpPr>
        <p:spPr>
          <a:xfrm>
            <a:off x="438663" y="1334775"/>
            <a:ext cx="7075170" cy="375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spcBef>
                <a:spcPts val="1600"/>
              </a:spcBef>
              <a:defRPr b="1" sz="3200" u="sng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2. Developmental</a:t>
            </a:r>
            <a:r>
              <a:rPr spc="-65"/>
              <a:t> </a:t>
            </a:r>
            <a:r>
              <a:t>factors:</a:t>
            </a:r>
          </a:p>
          <a:p>
            <a:pPr marL="355600" indent="-342900">
              <a:spcBef>
                <a:spcPts val="1500"/>
              </a:spcBef>
              <a:buSzPct val="100000"/>
              <a:buChar char="➢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Early traumatic</a:t>
            </a:r>
            <a:r>
              <a:rPr spc="-55"/>
              <a:t> </a:t>
            </a:r>
            <a:r>
              <a:t>experience</a:t>
            </a:r>
          </a:p>
          <a:p>
            <a:pPr marL="355600" indent="-342900">
              <a:spcBef>
                <a:spcPts val="1500"/>
              </a:spcBef>
              <a:buSzPct val="100000"/>
              <a:buChar char="➢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Losses </a:t>
            </a:r>
            <a:r>
              <a:rPr spc="-5"/>
              <a:t>suffered </a:t>
            </a:r>
            <a:r>
              <a:t>by the attachment</a:t>
            </a:r>
            <a:r>
              <a:rPr spc="-70"/>
              <a:t> </a:t>
            </a:r>
            <a:r>
              <a:t>figure.</a:t>
            </a:r>
          </a:p>
          <a:p>
            <a:pPr marL="355600" indent="-342900">
              <a:spcBef>
                <a:spcPts val="1500"/>
              </a:spcBef>
              <a:buSzPct val="100000"/>
              <a:buChar char="➢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Childhood</a:t>
            </a:r>
            <a:r>
              <a:rPr spc="-40"/>
              <a:t> </a:t>
            </a:r>
            <a:r>
              <a:t>abuse.</a:t>
            </a:r>
          </a:p>
          <a:p>
            <a:pPr marL="355600" indent="-342900">
              <a:spcBef>
                <a:spcPts val="1500"/>
              </a:spcBef>
              <a:buSzPct val="100000"/>
              <a:buChar char="➢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Sexual</a:t>
            </a:r>
            <a:r>
              <a:rPr spc="-30"/>
              <a:t> </a:t>
            </a:r>
            <a:r>
              <a:t>abuse.</a:t>
            </a:r>
          </a:p>
          <a:p>
            <a:pPr marL="355600" indent="-342900">
              <a:spcBef>
                <a:spcPts val="1500"/>
              </a:spcBef>
              <a:buSzPct val="100000"/>
              <a:buChar char="➢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Lack of parental</a:t>
            </a:r>
            <a:r>
              <a:rPr spc="-45"/>
              <a:t> </a:t>
            </a:r>
            <a:r>
              <a:t>care.</a:t>
            </a:r>
          </a:p>
        </p:txBody>
      </p:sp>
      <p:sp>
        <p:nvSpPr>
          <p:cNvPr id="157" name="object 3"/>
          <p:cNvSpPr/>
          <p:nvPr/>
        </p:nvSpPr>
        <p:spPr>
          <a:xfrm>
            <a:off x="4997469" y="3345156"/>
            <a:ext cx="2628901" cy="1743457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object 2"/>
          <p:cNvSpPr txBox="1"/>
          <p:nvPr/>
        </p:nvSpPr>
        <p:spPr>
          <a:xfrm>
            <a:off x="535939" y="721714"/>
            <a:ext cx="7105017" cy="4769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spcBef>
                <a:spcPts val="2000"/>
              </a:spcBef>
              <a:defRPr b="1" sz="3200" u="sng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3.Socio cultural</a:t>
            </a:r>
            <a:r>
              <a:rPr spc="-55"/>
              <a:t> </a:t>
            </a:r>
            <a:r>
              <a:t>factors:</a:t>
            </a:r>
          </a:p>
          <a:p>
            <a:pPr marL="355600" indent="-342900">
              <a:spcBef>
                <a:spcPts val="1900"/>
              </a:spcBef>
              <a:buSzPct val="100000"/>
              <a:buChar char="➢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Isolation</a:t>
            </a:r>
          </a:p>
          <a:p>
            <a:pPr marL="355600" indent="-342900">
              <a:spcBef>
                <a:spcPts val="1900"/>
              </a:spcBef>
              <a:buSzPct val="100000"/>
              <a:buChar char="➢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Long term psychiatric</a:t>
            </a:r>
            <a:r>
              <a:rPr spc="-70"/>
              <a:t> </a:t>
            </a:r>
            <a:r>
              <a:t>problems.</a:t>
            </a:r>
          </a:p>
          <a:p>
            <a:pPr marL="355600" indent="-342900">
              <a:spcBef>
                <a:spcPts val="1900"/>
              </a:spcBef>
              <a:buSzPct val="100000"/>
              <a:buChar char="➢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Chronic</a:t>
            </a:r>
            <a:r>
              <a:rPr spc="-30"/>
              <a:t> </a:t>
            </a:r>
            <a:r>
              <a:t>institutionalization</a:t>
            </a:r>
          </a:p>
          <a:p>
            <a:pPr marL="355600" indent="-342900">
              <a:spcBef>
                <a:spcPts val="1900"/>
              </a:spcBef>
              <a:buSzPct val="100000"/>
              <a:buChar char="➢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Immigration.</a:t>
            </a:r>
          </a:p>
          <a:p>
            <a:pPr marL="355600" marR="5080" indent="-342900">
              <a:lnSpc>
                <a:spcPts val="5700"/>
              </a:lnSpc>
              <a:spcBef>
                <a:spcPts val="500"/>
              </a:spcBef>
              <a:buSzPct val="100000"/>
              <a:buChar char="➢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Lack of close family ties which</a:t>
            </a:r>
            <a:r>
              <a:rPr spc="-60"/>
              <a:t> </a:t>
            </a:r>
            <a:r>
              <a:t>promotes  loneliness.</a:t>
            </a:r>
          </a:p>
        </p:txBody>
      </p:sp>
      <p:sp>
        <p:nvSpPr>
          <p:cNvPr id="160" name="object 3"/>
          <p:cNvSpPr/>
          <p:nvPr/>
        </p:nvSpPr>
        <p:spPr>
          <a:xfrm>
            <a:off x="5506210" y="2590800"/>
            <a:ext cx="2848357" cy="1895856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object 2"/>
          <p:cNvSpPr txBox="1"/>
          <p:nvPr/>
        </p:nvSpPr>
        <p:spPr>
          <a:xfrm>
            <a:off x="535939" y="797766"/>
            <a:ext cx="4476117" cy="4745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spcBef>
                <a:spcPts val="2000"/>
              </a:spcBef>
              <a:defRPr b="1" sz="3200" u="sng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4.Psychodynamic</a:t>
            </a:r>
            <a:r>
              <a:rPr spc="-85"/>
              <a:t> </a:t>
            </a:r>
            <a:r>
              <a:t>factors:</a:t>
            </a:r>
          </a:p>
          <a:p>
            <a:pPr marL="355600" indent="-342900">
              <a:spcBef>
                <a:spcPts val="1900"/>
              </a:spcBef>
              <a:buSzPct val="100000"/>
              <a:buChar char="➢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Anxiety</a:t>
            </a:r>
          </a:p>
          <a:p>
            <a:pPr marL="355600" indent="-342900">
              <a:spcBef>
                <a:spcPts val="1900"/>
              </a:spcBef>
              <a:buSzPct val="100000"/>
              <a:buChar char="➢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Increased</a:t>
            </a:r>
            <a:r>
              <a:rPr spc="-30"/>
              <a:t> </a:t>
            </a:r>
            <a:r>
              <a:t>autonomy</a:t>
            </a:r>
          </a:p>
          <a:p>
            <a:pPr marL="355600" indent="-342900">
              <a:spcBef>
                <a:spcPts val="1900"/>
              </a:spcBef>
              <a:buSzPct val="100000"/>
              <a:buChar char="➢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Separation</a:t>
            </a:r>
          </a:p>
          <a:p>
            <a:pPr marL="355600" indent="-342900">
              <a:spcBef>
                <a:spcPts val="1900"/>
              </a:spcBef>
              <a:buSzPct val="100000"/>
              <a:buChar char="➢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Lack of</a:t>
            </a:r>
            <a:r>
              <a:rPr spc="-15"/>
              <a:t> </a:t>
            </a:r>
            <a:r>
              <a:t>coping</a:t>
            </a:r>
          </a:p>
          <a:p>
            <a:pPr marL="355600" indent="-342900">
              <a:spcBef>
                <a:spcPts val="1900"/>
              </a:spcBef>
              <a:buSzPct val="100000"/>
              <a:buChar char="➢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Abandonment</a:t>
            </a:r>
          </a:p>
          <a:p>
            <a:pPr marL="355600" indent="-342900">
              <a:spcBef>
                <a:spcPts val="2100"/>
              </a:spcBef>
              <a:buSzPct val="100000"/>
              <a:buChar char="➢"/>
              <a:tabLst>
                <a:tab pos="355600" algn="l"/>
              </a:tabLst>
              <a:defRPr spc="-15"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Dependency,</a:t>
            </a:r>
            <a:r>
              <a:rPr spc="-55"/>
              <a:t> </a:t>
            </a:r>
            <a:r>
              <a:rPr spc="0"/>
              <a:t>etc</a:t>
            </a:r>
          </a:p>
        </p:txBody>
      </p:sp>
      <p:sp>
        <p:nvSpPr>
          <p:cNvPr id="163" name="object 3"/>
          <p:cNvSpPr/>
          <p:nvPr/>
        </p:nvSpPr>
        <p:spPr>
          <a:xfrm>
            <a:off x="4572000" y="1371600"/>
            <a:ext cx="3352800" cy="2372868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64" name="object 4"/>
          <p:cNvSpPr/>
          <p:nvPr/>
        </p:nvSpPr>
        <p:spPr>
          <a:xfrm>
            <a:off x="3733800" y="3922776"/>
            <a:ext cx="3610355" cy="2020824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object 2"/>
          <p:cNvSpPr txBox="1"/>
          <p:nvPr>
            <p:ph type="title"/>
          </p:nvPr>
        </p:nvSpPr>
        <p:spPr>
          <a:xfrm>
            <a:off x="539596" y="269875"/>
            <a:ext cx="8082282" cy="1112520"/>
          </a:xfrm>
          <a:prstGeom prst="rect">
            <a:avLst/>
          </a:prstGeom>
        </p:spPr>
        <p:txBody>
          <a:bodyPr lIns="0" tIns="0" rIns="0" bIns="0"/>
          <a:lstStyle/>
          <a:p>
            <a:pPr marL="2813050" marR="5080" indent="-2800985">
              <a:lnSpc>
                <a:spcPts val="4200"/>
              </a:lnSpc>
              <a:spcBef>
                <a:spcPts val="300"/>
              </a:spcBef>
              <a:defRPr spc="-100"/>
            </a:pPr>
            <a:r>
              <a:t>CLASSIFICATION </a:t>
            </a:r>
            <a:r>
              <a:rPr spc="0"/>
              <a:t>OF</a:t>
            </a:r>
            <a:r>
              <a:rPr spc="-200"/>
              <a:t> </a:t>
            </a:r>
            <a:r>
              <a:rPr spc="0"/>
              <a:t>PERSONALITY  DISORDER</a:t>
            </a:r>
          </a:p>
        </p:txBody>
      </p:sp>
      <p:sp>
        <p:nvSpPr>
          <p:cNvPr id="167" name="object 3"/>
          <p:cNvSpPr txBox="1"/>
          <p:nvPr/>
        </p:nvSpPr>
        <p:spPr>
          <a:xfrm>
            <a:off x="535939" y="1689100"/>
            <a:ext cx="8082282" cy="40732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spcBef>
                <a:spcPts val="100"/>
              </a:spcBef>
              <a:defRPr b="1" i="1" spc="-130" sz="3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</a:t>
            </a:r>
            <a:r>
              <a:rPr spc="-5"/>
              <a:t>P</a:t>
            </a:r>
            <a:r>
              <a:rPr spc="-5"/>
              <a:t>ersonality disorder are </a:t>
            </a:r>
            <a:r>
              <a:rPr spc="0"/>
              <a:t>coded </a:t>
            </a:r>
            <a:r>
              <a:rPr spc="-5"/>
              <a:t>on</a:t>
            </a:r>
            <a:r>
              <a:rPr spc="155"/>
              <a:t> </a:t>
            </a:r>
            <a:r>
              <a:rPr spc="-5"/>
              <a:t>axis</a:t>
            </a:r>
          </a:p>
          <a:p>
            <a:pPr>
              <a:defRPr sz="31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indent="12700">
              <a:defRPr b="1" i="1" spc="-5" sz="3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II </a:t>
            </a:r>
            <a:r>
              <a:rPr spc="0"/>
              <a:t>and have been divided </a:t>
            </a:r>
            <a:r>
              <a:t>into three</a:t>
            </a:r>
            <a:r>
              <a:rPr spc="15"/>
              <a:t> </a:t>
            </a:r>
            <a:r>
              <a:t>clusters</a:t>
            </a:r>
            <a:r>
              <a:rPr b="0" i="0"/>
              <a:t>,</a:t>
            </a:r>
          </a:p>
          <a:p>
            <a:pPr>
              <a:defRPr sz="38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355600" indent="-342900">
              <a:buSzPct val="100000"/>
              <a:buAutoNum type="arabicPeriod" startAt="1"/>
              <a:tabLst>
                <a:tab pos="355600" algn="l"/>
              </a:tabLst>
              <a:defRPr sz="3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Cluster </a:t>
            </a:r>
            <a:r>
              <a:rPr spc="-5"/>
              <a:t>A (odd </a:t>
            </a:r>
            <a:r>
              <a:t>and</a:t>
            </a:r>
            <a:r>
              <a:rPr spc="-290"/>
              <a:t> </a:t>
            </a:r>
            <a:r>
              <a:rPr spc="-5"/>
              <a:t>eccentric)</a:t>
            </a:r>
          </a:p>
          <a:p>
            <a:pPr>
              <a:buSzPct val="100000"/>
              <a:buAutoNum type="arabicPeriod" startAt="1"/>
              <a:defRPr sz="31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355600" indent="-342900">
              <a:buSzPct val="100000"/>
              <a:buAutoNum type="arabicPeriod" startAt="2"/>
              <a:tabLst>
                <a:tab pos="355600" algn="l"/>
              </a:tabLst>
              <a:defRPr spc="-5" sz="3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Cluster </a:t>
            </a:r>
            <a:r>
              <a:rPr spc="0"/>
              <a:t>B </a:t>
            </a:r>
            <a:r>
              <a:t>(dramatic, emotional,</a:t>
            </a:r>
            <a:r>
              <a:rPr spc="120"/>
              <a:t> </a:t>
            </a:r>
            <a:r>
              <a:t>erratic)</a:t>
            </a:r>
          </a:p>
          <a:p>
            <a:pPr>
              <a:buSzPct val="100000"/>
              <a:buAutoNum type="arabicPeriod" startAt="2"/>
              <a:defRPr sz="31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355600" indent="-342900">
              <a:buSzPct val="100000"/>
              <a:buAutoNum type="arabicPeriod" startAt="3"/>
              <a:tabLst>
                <a:tab pos="355600" algn="l"/>
              </a:tabLst>
              <a:defRPr sz="3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Cluster C (anxious and</a:t>
            </a:r>
            <a:r>
              <a:rPr spc="15"/>
              <a:t> </a:t>
            </a:r>
            <a:r>
              <a:t>fearful)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object 2"/>
          <p:cNvSpPr txBox="1"/>
          <p:nvPr/>
        </p:nvSpPr>
        <p:spPr>
          <a:xfrm>
            <a:off x="535939" y="1788342"/>
            <a:ext cx="5715637" cy="2586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indent="-342900">
              <a:spcBef>
                <a:spcPts val="2000"/>
              </a:spcBef>
              <a:buSzPct val="100000"/>
              <a:buAutoNum type="arabicPeriod" startAt="1"/>
              <a:tabLst>
                <a:tab pos="355600" algn="l"/>
              </a:tabLst>
              <a:defRPr b="1"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Cluster A (odd and</a:t>
            </a:r>
            <a:r>
              <a:rPr spc="-459"/>
              <a:t> </a:t>
            </a:r>
            <a:r>
              <a:t>eccentric)</a:t>
            </a:r>
          </a:p>
          <a:p>
            <a:pPr lvl="1" marL="355600" indent="-342900">
              <a:spcBef>
                <a:spcPts val="1900"/>
              </a:spcBef>
              <a:buSzPct val="100000"/>
              <a:buAutoNum type="alphaLcPeriod" startAt="1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Paranoid personality</a:t>
            </a:r>
            <a:r>
              <a:rPr spc="-65"/>
              <a:t> </a:t>
            </a:r>
            <a:r>
              <a:rPr spc="-20"/>
              <a:t>disorder.</a:t>
            </a:r>
          </a:p>
          <a:p>
            <a:pPr lvl="1" marL="355600" indent="-342900">
              <a:spcBef>
                <a:spcPts val="1900"/>
              </a:spcBef>
              <a:buSzPct val="100000"/>
              <a:buAutoNum type="alphaLcPeriod" startAt="1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Schizoid personality</a:t>
            </a:r>
            <a:r>
              <a:rPr spc="-70"/>
              <a:t> </a:t>
            </a:r>
            <a:r>
              <a:rPr spc="-20"/>
              <a:t>disorder.</a:t>
            </a:r>
          </a:p>
          <a:p>
            <a:pPr lvl="1" marL="355600" indent="-342900">
              <a:spcBef>
                <a:spcPts val="1900"/>
              </a:spcBef>
              <a:buSzPct val="100000"/>
              <a:buAutoNum type="alphaLcPeriod" startAt="1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Schizotypal personality</a:t>
            </a:r>
            <a:r>
              <a:rPr spc="-75"/>
              <a:t> </a:t>
            </a:r>
            <a:r>
              <a:rPr spc="-20"/>
              <a:t>disorder.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object 2"/>
          <p:cNvSpPr txBox="1"/>
          <p:nvPr/>
        </p:nvSpPr>
        <p:spPr>
          <a:xfrm>
            <a:off x="535940" y="1788342"/>
            <a:ext cx="7232651" cy="3297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18134" indent="-306070">
              <a:spcBef>
                <a:spcPts val="2000"/>
              </a:spcBef>
              <a:buSzPct val="96875"/>
              <a:buAutoNum type="arabicPeriod" startAt="2"/>
              <a:tabLst>
                <a:tab pos="317500" algn="l"/>
              </a:tabLst>
              <a:defRPr b="1"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Cluster B (dramatic, emotional,</a:t>
            </a:r>
            <a:r>
              <a:rPr spc="-160"/>
              <a:t> </a:t>
            </a:r>
            <a:r>
              <a:t>erratic)</a:t>
            </a:r>
          </a:p>
          <a:p>
            <a:pPr lvl="1" marL="355600" indent="-342900">
              <a:spcBef>
                <a:spcPts val="1900"/>
              </a:spcBef>
              <a:buSzPct val="100000"/>
              <a:buAutoNum type="alphaLcPeriod" startAt="1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Antisocial personality</a:t>
            </a:r>
            <a:r>
              <a:rPr spc="-65"/>
              <a:t> </a:t>
            </a:r>
            <a:r>
              <a:rPr spc="-20"/>
              <a:t>disorder.</a:t>
            </a:r>
          </a:p>
          <a:p>
            <a:pPr lvl="1" marL="355600" indent="-342900">
              <a:spcBef>
                <a:spcPts val="1900"/>
              </a:spcBef>
              <a:buSzPct val="100000"/>
              <a:buAutoNum type="alphaLcPeriod" startAt="1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Histrionic personality</a:t>
            </a:r>
            <a:r>
              <a:rPr spc="-75"/>
              <a:t> </a:t>
            </a:r>
            <a:r>
              <a:rPr spc="-20"/>
              <a:t>disorder.</a:t>
            </a:r>
          </a:p>
          <a:p>
            <a:pPr lvl="1" marL="355600" indent="-342900">
              <a:spcBef>
                <a:spcPts val="1900"/>
              </a:spcBef>
              <a:buSzPct val="100000"/>
              <a:buAutoNum type="alphaLcPeriod" startAt="1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Narcissistic personality</a:t>
            </a:r>
            <a:r>
              <a:rPr spc="-45"/>
              <a:t> </a:t>
            </a:r>
            <a:r>
              <a:rPr spc="-20"/>
              <a:t>disorder.</a:t>
            </a:r>
          </a:p>
          <a:p>
            <a:pPr lvl="1" marL="355600" indent="-342900">
              <a:spcBef>
                <a:spcPts val="1900"/>
              </a:spcBef>
              <a:buSzPct val="100000"/>
              <a:buAutoNum type="alphaLcPeriod" startAt="1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Borderline personality</a:t>
            </a:r>
            <a:r>
              <a:rPr spc="-80"/>
              <a:t> </a:t>
            </a:r>
            <a:r>
              <a:rPr spc="-20"/>
              <a:t>disorder.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object 2"/>
          <p:cNvSpPr txBox="1"/>
          <p:nvPr/>
        </p:nvSpPr>
        <p:spPr>
          <a:xfrm>
            <a:off x="535939" y="1788342"/>
            <a:ext cx="7345682" cy="2586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18134" indent="-306070">
              <a:spcBef>
                <a:spcPts val="2000"/>
              </a:spcBef>
              <a:buSzPct val="96875"/>
              <a:buAutoNum type="arabicPeriod" startAt="3"/>
              <a:tabLst>
                <a:tab pos="317500" algn="l"/>
              </a:tabLst>
              <a:defRPr b="1"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Cluster C (anxious and</a:t>
            </a:r>
            <a:r>
              <a:rPr spc="-140"/>
              <a:t> </a:t>
            </a:r>
            <a:r>
              <a:t>fearful)</a:t>
            </a:r>
          </a:p>
          <a:p>
            <a:pPr lvl="1" marL="355600" indent="-342900">
              <a:spcBef>
                <a:spcPts val="1900"/>
              </a:spcBef>
              <a:buSzPct val="100000"/>
              <a:buAutoNum type="alphaLcPeriod" startAt="1"/>
              <a:tabLst>
                <a:tab pos="355600" algn="l"/>
              </a:tabLst>
              <a:defRPr spc="-30"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Avoidant </a:t>
            </a:r>
            <a:r>
              <a:rPr spc="0"/>
              <a:t>personality</a:t>
            </a:r>
            <a:r>
              <a:rPr spc="-45"/>
              <a:t> </a:t>
            </a:r>
            <a:r>
              <a:rPr spc="0"/>
              <a:t>disorder</a:t>
            </a:r>
          </a:p>
          <a:p>
            <a:pPr lvl="1" marL="355600" indent="-342900">
              <a:spcBef>
                <a:spcPts val="1900"/>
              </a:spcBef>
              <a:buSzPct val="100000"/>
              <a:buAutoNum type="alphaLcPeriod" startAt="1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Dependent personality</a:t>
            </a:r>
            <a:r>
              <a:rPr spc="-75"/>
              <a:t> </a:t>
            </a:r>
            <a:r>
              <a:t>disorder</a:t>
            </a:r>
          </a:p>
          <a:p>
            <a:pPr lvl="1" marL="355600" indent="-342900">
              <a:spcBef>
                <a:spcPts val="1900"/>
              </a:spcBef>
              <a:buSzPct val="100000"/>
              <a:buAutoNum type="alphaLcPeriod" startAt="1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Obsessive compulsive personality</a:t>
            </a:r>
            <a:r>
              <a:rPr spc="-55"/>
              <a:t> </a:t>
            </a:r>
            <a:r>
              <a:t>disorder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object 2"/>
          <p:cNvSpPr txBox="1"/>
          <p:nvPr>
            <p:ph type="title"/>
          </p:nvPr>
        </p:nvSpPr>
        <p:spPr>
          <a:xfrm>
            <a:off x="1070253" y="466469"/>
            <a:ext cx="7001511" cy="696597"/>
          </a:xfrm>
          <a:prstGeom prst="rect">
            <a:avLst/>
          </a:prstGeom>
        </p:spPr>
        <p:txBody>
          <a:bodyPr lIns="0" tIns="0" rIns="0" bIns="0"/>
          <a:lstStyle/>
          <a:p>
            <a:pPr indent="9271" defTabSz="500634">
              <a:lnSpc>
                <a:spcPct val="100000"/>
              </a:lnSpc>
              <a:defRPr sz="3212"/>
            </a:pPr>
            <a:r>
              <a:t>Cluster A (odd and</a:t>
            </a:r>
            <a:r>
              <a:rPr spc="-511"/>
              <a:t> </a:t>
            </a:r>
            <a:r>
              <a:t>eccentric)</a:t>
            </a:r>
          </a:p>
        </p:txBody>
      </p:sp>
      <p:sp>
        <p:nvSpPr>
          <p:cNvPr id="176" name="object 3"/>
          <p:cNvSpPr txBox="1"/>
          <p:nvPr/>
        </p:nvSpPr>
        <p:spPr>
          <a:xfrm>
            <a:off x="535939" y="1621904"/>
            <a:ext cx="8073392" cy="37627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2700" algn="just">
              <a:spcBef>
                <a:spcPts val="1400"/>
              </a:spcBef>
              <a:defRPr b="1" i="1" sz="3200" u="sng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a. Paranoid personality</a:t>
            </a:r>
            <a:r>
              <a:rPr spc="-75"/>
              <a:t> </a:t>
            </a:r>
            <a:r>
              <a:t>disorder:</a:t>
            </a:r>
          </a:p>
          <a:p>
            <a:pPr marL="355600" indent="-342900" algn="just">
              <a:spcBef>
                <a:spcPts val="1300"/>
              </a:spcBef>
              <a:buSzPct val="100000"/>
              <a:buFont typeface="Arial"/>
              <a:buChar char="•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Paranoid </a:t>
            </a:r>
            <a:r>
              <a:rPr spc="-5"/>
              <a:t>personality </a:t>
            </a:r>
            <a:r>
              <a:t>disorder </a:t>
            </a:r>
            <a:r>
              <a:rPr spc="-5"/>
              <a:t>is</a:t>
            </a:r>
            <a:r>
              <a:rPr spc="655"/>
              <a:t> </a:t>
            </a:r>
            <a:r>
              <a:t>more</a:t>
            </a:r>
          </a:p>
          <a:p>
            <a:pPr indent="12700" algn="just">
              <a:spcBef>
                <a:spcPts val="1900"/>
              </a:spcBef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prevalent </a:t>
            </a:r>
            <a:r>
              <a:rPr spc="-5"/>
              <a:t>in </a:t>
            </a:r>
            <a:r>
              <a:t>male then</a:t>
            </a:r>
            <a:r>
              <a:rPr spc="-40"/>
              <a:t> </a:t>
            </a:r>
            <a:r>
              <a:t>females.</a:t>
            </a:r>
          </a:p>
          <a:p>
            <a:pPr marL="12700" marR="5080" algn="just">
              <a:lnSpc>
                <a:spcPct val="150000"/>
              </a:lnSpc>
              <a:spcBef>
                <a:spcPts val="800"/>
              </a:spcBef>
              <a:buSzPct val="100000"/>
              <a:buFont typeface="Arial"/>
              <a:buChar char="•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This </a:t>
            </a:r>
            <a:r>
              <a:rPr spc="-5"/>
              <a:t>disorder is </a:t>
            </a:r>
            <a:r>
              <a:t>marked by a </a:t>
            </a:r>
            <a:r>
              <a:rPr spc="-5"/>
              <a:t>distrust of </a:t>
            </a:r>
            <a:r>
              <a:t>other  </a:t>
            </a:r>
            <a:r>
              <a:rPr spc="-5"/>
              <a:t>people </a:t>
            </a:r>
            <a:r>
              <a:t>and a constant unwarranted suspicion that  others </a:t>
            </a:r>
            <a:r>
              <a:rPr spc="5"/>
              <a:t>have </a:t>
            </a:r>
            <a:r>
              <a:t>sinister</a:t>
            </a:r>
            <a:r>
              <a:rPr spc="-50"/>
              <a:t> </a:t>
            </a:r>
            <a:r>
              <a:t>motive.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object 2"/>
          <p:cNvSpPr txBox="1"/>
          <p:nvPr/>
        </p:nvSpPr>
        <p:spPr>
          <a:xfrm>
            <a:off x="535940" y="676020"/>
            <a:ext cx="8074026" cy="23967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indent="-342900">
              <a:spcBef>
                <a:spcPts val="100"/>
              </a:spcBef>
              <a:buSzPct val="100000"/>
              <a:buFont typeface="Arial"/>
              <a:buChar char="•"/>
              <a:tabLst>
                <a:tab pos="342900" algn="l"/>
                <a:tab pos="355600" algn="l"/>
                <a:tab pos="1676400" algn="l"/>
                <a:tab pos="2628900" algn="l"/>
                <a:tab pos="3429000" algn="l"/>
                <a:tab pos="4991100" algn="l"/>
                <a:tab pos="6248400" algn="l"/>
                <a:tab pos="69469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Person	with	</a:t>
            </a:r>
            <a:r>
              <a:rPr spc="-5"/>
              <a:t>this	</a:t>
            </a:r>
            <a:r>
              <a:t>disorder	search	for	</a:t>
            </a:r>
            <a:r>
              <a:rPr spc="-5"/>
              <a:t>hidden</a:t>
            </a:r>
          </a:p>
          <a:p>
            <a:pPr marR="5080" indent="355600">
              <a:lnSpc>
                <a:spcPts val="7600"/>
              </a:lnSpc>
              <a:spcBef>
                <a:spcPts val="800"/>
              </a:spcBef>
              <a:tabLst>
                <a:tab pos="2108200" algn="l"/>
                <a:tab pos="2882900" algn="l"/>
                <a:tab pos="4165600" algn="l"/>
                <a:tab pos="5803900" algn="l"/>
                <a:tab pos="6311900" algn="l"/>
              </a:tabLst>
              <a:defRPr spc="5"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me</a:t>
            </a:r>
            <a:r>
              <a:rPr spc="0"/>
              <a:t>an</a:t>
            </a:r>
            <a:r>
              <a:rPr spc="-15"/>
              <a:t>i</a:t>
            </a:r>
            <a:r>
              <a:rPr spc="0"/>
              <a:t>n</a:t>
            </a:r>
            <a:r>
              <a:t>g</a:t>
            </a:r>
            <a:r>
              <a:rPr spc="0"/>
              <a:t>s	and	hosti</a:t>
            </a:r>
            <a:r>
              <a:rPr spc="-15"/>
              <a:t>l</a:t>
            </a:r>
            <a:r>
              <a:rPr spc="0"/>
              <a:t>e	in</a:t>
            </a:r>
            <a:r>
              <a:rPr spc="-15"/>
              <a:t>t</a:t>
            </a:r>
            <a:r>
              <a:rPr spc="0"/>
              <a:t>ention	</a:t>
            </a:r>
            <a:r>
              <a:rPr spc="-5"/>
              <a:t>i</a:t>
            </a:r>
            <a:r>
              <a:rPr spc="0"/>
              <a:t>n	eve</a:t>
            </a:r>
            <a:r>
              <a:rPr spc="-10"/>
              <a:t>r</a:t>
            </a:r>
            <a:r>
              <a:rPr spc="0"/>
              <a:t>y</a:t>
            </a:r>
            <a:r>
              <a:rPr spc="-10"/>
              <a:t>t</a:t>
            </a:r>
            <a:r>
              <a:rPr spc="0"/>
              <a:t>h</a:t>
            </a:r>
            <a:r>
              <a:rPr spc="-10"/>
              <a:t>i</a:t>
            </a:r>
            <a:r>
              <a:rPr spc="0"/>
              <a:t>ng  others say or</a:t>
            </a:r>
            <a:r>
              <a:rPr spc="-40"/>
              <a:t> </a:t>
            </a:r>
            <a:r>
              <a:t>do.</a:t>
            </a:r>
          </a:p>
        </p:txBody>
      </p:sp>
      <p:grpSp>
        <p:nvGrpSpPr>
          <p:cNvPr id="181" name="object 3"/>
          <p:cNvGrpSpPr/>
          <p:nvPr/>
        </p:nvGrpSpPr>
        <p:grpSpPr>
          <a:xfrm>
            <a:off x="457199" y="3029711"/>
            <a:ext cx="8366760" cy="3019045"/>
            <a:chOff x="0" y="0"/>
            <a:chExt cx="8366759" cy="3019044"/>
          </a:xfrm>
        </p:grpSpPr>
        <p:sp>
          <p:nvSpPr>
            <p:cNvPr id="179" name="object 4"/>
            <p:cNvSpPr/>
            <p:nvPr/>
          </p:nvSpPr>
          <p:spPr>
            <a:xfrm>
              <a:off x="0" y="272795"/>
              <a:ext cx="4140709" cy="2746250"/>
            </a:xfrm>
            <a:prstGeom prst="rect">
              <a:avLst/>
            </a:prstGeom>
            <a:blipFill rotWithShape="1">
              <a:blip r:embed="rId2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80" name="object 5"/>
            <p:cNvSpPr/>
            <p:nvPr/>
          </p:nvSpPr>
          <p:spPr>
            <a:xfrm>
              <a:off x="4140708" y="0"/>
              <a:ext cx="4226052" cy="3019045"/>
            </a:xfrm>
            <a:prstGeom prst="rect">
              <a:avLst/>
            </a:prstGeom>
            <a:blipFill rotWithShape="1">
              <a:blip r:embed="rId3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object 2"/>
          <p:cNvSpPr txBox="1"/>
          <p:nvPr>
            <p:ph type="title"/>
          </p:nvPr>
        </p:nvSpPr>
        <p:spPr>
          <a:xfrm>
            <a:off x="1288160" y="466469"/>
            <a:ext cx="6568442" cy="696597"/>
          </a:xfrm>
          <a:prstGeom prst="rect">
            <a:avLst/>
          </a:prstGeom>
        </p:spPr>
        <p:txBody>
          <a:bodyPr lIns="0" tIns="0" rIns="0" bIns="0"/>
          <a:lstStyle/>
          <a:p>
            <a:pPr indent="12700">
              <a:lnSpc>
                <a:spcPct val="100000"/>
              </a:lnSpc>
              <a:spcBef>
                <a:spcPts val="100"/>
              </a:spcBef>
              <a:defRPr sz="4400" u="sng">
                <a:uFill>
                  <a:solidFill>
                    <a:srgbClr val="000000"/>
                  </a:solidFill>
                </a:uFill>
              </a:defRPr>
            </a:pPr>
            <a:r>
              <a:t>SIGNS AND</a:t>
            </a:r>
            <a:r>
              <a:rPr spc="-400"/>
              <a:t> </a:t>
            </a:r>
            <a:r>
              <a:rPr spc="-100"/>
              <a:t>SYMPTOMS:</a:t>
            </a:r>
          </a:p>
        </p:txBody>
      </p:sp>
      <p:sp>
        <p:nvSpPr>
          <p:cNvPr id="184" name="object 3"/>
          <p:cNvSpPr txBox="1"/>
          <p:nvPr/>
        </p:nvSpPr>
        <p:spPr>
          <a:xfrm>
            <a:off x="555625" y="1338581"/>
            <a:ext cx="2895600" cy="4708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indent="-342900">
              <a:spcBef>
                <a:spcPts val="1500"/>
              </a:spcBef>
              <a:buSzPct val="100000"/>
              <a:buFont typeface="Symbol"/>
              <a:buChar char="·"/>
              <a:tabLst>
                <a:tab pos="342900" algn="l"/>
                <a:tab pos="355600" algn="l"/>
              </a:tabLst>
              <a:defRPr spc="-5" sz="3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Suspicious.</a:t>
            </a:r>
          </a:p>
          <a:p>
            <a:pPr marL="355600" indent="-342900">
              <a:spcBef>
                <a:spcPts val="1400"/>
              </a:spcBef>
              <a:buSzPct val="100000"/>
              <a:buFont typeface="Symbol"/>
              <a:buChar char="·"/>
              <a:tabLst>
                <a:tab pos="342900" algn="l"/>
                <a:tab pos="355600" algn="l"/>
              </a:tabLst>
              <a:defRPr spc="-5" sz="3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Mistrustful.</a:t>
            </a:r>
          </a:p>
          <a:p>
            <a:pPr marL="355600" indent="-342900">
              <a:spcBef>
                <a:spcPts val="1400"/>
              </a:spcBef>
              <a:buSzPct val="100000"/>
              <a:buFont typeface="Symbol"/>
              <a:buChar char="·"/>
              <a:tabLst>
                <a:tab pos="342900" algn="l"/>
                <a:tab pos="355600" algn="l"/>
              </a:tabLst>
              <a:defRPr spc="-5" sz="3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Argumentative.</a:t>
            </a:r>
          </a:p>
          <a:p>
            <a:pPr marL="355600" indent="-342900">
              <a:spcBef>
                <a:spcPts val="1400"/>
              </a:spcBef>
              <a:buSzPct val="100000"/>
              <a:buFont typeface="Symbol"/>
              <a:buChar char="·"/>
              <a:tabLst>
                <a:tab pos="342900" algn="l"/>
                <a:tab pos="355600" algn="l"/>
              </a:tabLst>
              <a:defRPr sz="3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Stubborn.</a:t>
            </a:r>
          </a:p>
          <a:p>
            <a:pPr marL="355600" indent="-342900">
              <a:spcBef>
                <a:spcPts val="1400"/>
              </a:spcBef>
              <a:buSzPct val="100000"/>
              <a:buFont typeface="Symbol"/>
              <a:buChar char="·"/>
              <a:tabLst>
                <a:tab pos="342900" algn="l"/>
                <a:tab pos="355600" algn="l"/>
              </a:tabLst>
              <a:defRPr spc="-5" sz="3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Self-importance.</a:t>
            </a:r>
          </a:p>
          <a:p>
            <a:pPr marL="355600" indent="-342900">
              <a:spcBef>
                <a:spcPts val="1400"/>
              </a:spcBef>
              <a:buSzPct val="100000"/>
              <a:buFont typeface="Symbol"/>
              <a:buChar char="·"/>
              <a:tabLst>
                <a:tab pos="342900" algn="l"/>
                <a:tab pos="355600" algn="l"/>
              </a:tabLst>
              <a:defRPr spc="-5" sz="3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Hypersensitive.</a:t>
            </a:r>
          </a:p>
          <a:p>
            <a:pPr marL="355600" indent="-342900">
              <a:spcBef>
                <a:spcPts val="1400"/>
              </a:spcBef>
              <a:buSzPct val="100000"/>
              <a:buFont typeface="Symbol"/>
              <a:buChar char="·"/>
              <a:tabLst>
                <a:tab pos="342900" algn="l"/>
                <a:tab pos="355600" algn="l"/>
              </a:tabLst>
              <a:defRPr spc="-5" sz="3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Jealous</a:t>
            </a:r>
            <a:r>
              <a:rPr spc="5"/>
              <a:t> </a:t>
            </a:r>
            <a:r>
              <a:rPr spc="0"/>
              <a:t>and</a:t>
            </a:r>
            <a:endParaRPr spc="0"/>
          </a:p>
          <a:p>
            <a:pPr marL="355600" indent="-342900">
              <a:spcBef>
                <a:spcPts val="1600"/>
              </a:spcBef>
              <a:buSzPct val="100000"/>
              <a:buFont typeface="Arial"/>
              <a:buChar char="•"/>
              <a:tabLst>
                <a:tab pos="342900" algn="l"/>
                <a:tab pos="355600" algn="l"/>
              </a:tabLst>
              <a:defRPr spc="-5" sz="3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Irritable.</a:t>
            </a:r>
          </a:p>
        </p:txBody>
      </p:sp>
      <p:grpSp>
        <p:nvGrpSpPr>
          <p:cNvPr id="188" name="object 4"/>
          <p:cNvGrpSpPr/>
          <p:nvPr/>
        </p:nvGrpSpPr>
        <p:grpSpPr>
          <a:xfrm>
            <a:off x="3262884" y="1142999"/>
            <a:ext cx="4966717" cy="5490974"/>
            <a:chOff x="0" y="0"/>
            <a:chExt cx="4966716" cy="5490972"/>
          </a:xfrm>
        </p:grpSpPr>
        <p:sp>
          <p:nvSpPr>
            <p:cNvPr id="185" name="object 5"/>
            <p:cNvSpPr/>
            <p:nvPr/>
          </p:nvSpPr>
          <p:spPr>
            <a:xfrm>
              <a:off x="0" y="0"/>
              <a:ext cx="2895600" cy="1930909"/>
            </a:xfrm>
            <a:prstGeom prst="rect">
              <a:avLst/>
            </a:prstGeom>
            <a:blipFill rotWithShape="1">
              <a:blip r:embed="rId2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86" name="object 6"/>
            <p:cNvSpPr/>
            <p:nvPr/>
          </p:nvSpPr>
          <p:spPr>
            <a:xfrm>
              <a:off x="2223516" y="1295400"/>
              <a:ext cx="2743201" cy="1828801"/>
            </a:xfrm>
            <a:prstGeom prst="rect">
              <a:avLst/>
            </a:prstGeom>
            <a:blipFill rotWithShape="1">
              <a:blip r:embed="rId3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87" name="object 7"/>
            <p:cNvSpPr/>
            <p:nvPr/>
          </p:nvSpPr>
          <p:spPr>
            <a:xfrm>
              <a:off x="394716" y="3124200"/>
              <a:ext cx="2834641" cy="2366773"/>
            </a:xfrm>
            <a:prstGeom prst="rect">
              <a:avLst/>
            </a:prstGeom>
            <a:blipFill rotWithShape="1">
              <a:blip r:embed="rId4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object 2"/>
          <p:cNvSpPr txBox="1"/>
          <p:nvPr>
            <p:ph type="title"/>
          </p:nvPr>
        </p:nvSpPr>
        <p:spPr>
          <a:xfrm>
            <a:off x="916622" y="981847"/>
            <a:ext cx="7310756" cy="696596"/>
          </a:xfrm>
          <a:prstGeom prst="rect">
            <a:avLst/>
          </a:prstGeom>
        </p:spPr>
        <p:txBody>
          <a:bodyPr lIns="0" tIns="0" rIns="0" bIns="0"/>
          <a:lstStyle/>
          <a:p>
            <a:pPr indent="9525" defTabSz="514350">
              <a:lnSpc>
                <a:spcPct val="100000"/>
              </a:lnSpc>
              <a:defRPr i="1" sz="3300" u="sng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b.Schizoid personality</a:t>
            </a:r>
            <a:r>
              <a:rPr spc="-75"/>
              <a:t> </a:t>
            </a:r>
            <a:r>
              <a:t>disorder:</a:t>
            </a:r>
          </a:p>
        </p:txBody>
      </p:sp>
      <p:sp>
        <p:nvSpPr>
          <p:cNvPr id="191" name="object 3"/>
          <p:cNvSpPr txBox="1"/>
          <p:nvPr/>
        </p:nvSpPr>
        <p:spPr>
          <a:xfrm>
            <a:off x="535622" y="1959152"/>
            <a:ext cx="8072756" cy="33400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12700" marR="6985" algn="just">
              <a:lnSpc>
                <a:spcPct val="150100"/>
              </a:lnSpc>
              <a:spcBef>
                <a:spcPts val="100"/>
              </a:spcBef>
              <a:buSzPct val="100000"/>
              <a:buFont typeface="Arial"/>
              <a:buChar char="•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Schizoid personality disorder </a:t>
            </a:r>
            <a:r>
              <a:rPr spc="-5"/>
              <a:t>is characteristic  </a:t>
            </a:r>
            <a:r>
              <a:t>by detachment </a:t>
            </a:r>
            <a:r>
              <a:rPr spc="5"/>
              <a:t>and </a:t>
            </a:r>
            <a:r>
              <a:t>social</a:t>
            </a:r>
            <a:r>
              <a:rPr spc="-80"/>
              <a:t> </a:t>
            </a:r>
            <a:r>
              <a:t>withdrawal.</a:t>
            </a:r>
          </a:p>
          <a:p>
            <a:pPr marL="12700" marR="5080" algn="just">
              <a:lnSpc>
                <a:spcPct val="150000"/>
              </a:lnSpc>
              <a:spcBef>
                <a:spcPts val="800"/>
              </a:spcBef>
              <a:buSzPct val="100000"/>
              <a:buFont typeface="Arial"/>
              <a:buChar char="•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People with </a:t>
            </a:r>
            <a:r>
              <a:rPr spc="-10"/>
              <a:t>this </a:t>
            </a:r>
            <a:r>
              <a:t>disorder are </a:t>
            </a:r>
            <a:r>
              <a:rPr spc="-5"/>
              <a:t>commonly  </a:t>
            </a:r>
            <a:r>
              <a:t>described as loners, </a:t>
            </a:r>
            <a:r>
              <a:rPr spc="-5"/>
              <a:t>with </a:t>
            </a:r>
            <a:r>
              <a:t>solitary </a:t>
            </a:r>
            <a:r>
              <a:rPr spc="-5"/>
              <a:t>interest </a:t>
            </a:r>
            <a:r>
              <a:t>and  occupations and no close</a:t>
            </a:r>
            <a:r>
              <a:rPr spc="-70"/>
              <a:t> </a:t>
            </a:r>
            <a:r>
              <a:t>friends.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object 2"/>
          <p:cNvSpPr txBox="1"/>
          <p:nvPr/>
        </p:nvSpPr>
        <p:spPr>
          <a:xfrm>
            <a:off x="535940" y="676020"/>
            <a:ext cx="8072119" cy="23967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indent="-342900">
              <a:spcBef>
                <a:spcPts val="100"/>
              </a:spcBef>
              <a:buSzPct val="100000"/>
              <a:buFont typeface="Arial"/>
              <a:buChar char="•"/>
              <a:tabLst>
                <a:tab pos="342900" algn="l"/>
                <a:tab pos="355600" algn="l"/>
              </a:tabLst>
              <a:defRPr spc="-25"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Typically </a:t>
            </a:r>
            <a:r>
              <a:rPr spc="0"/>
              <a:t>they </a:t>
            </a:r>
            <a:r>
              <a:rPr spc="-5"/>
              <a:t>maintain </a:t>
            </a:r>
            <a:r>
              <a:rPr spc="0"/>
              <a:t>a social distance</a:t>
            </a:r>
            <a:r>
              <a:rPr spc="70"/>
              <a:t> </a:t>
            </a:r>
            <a:r>
              <a:rPr spc="0"/>
              <a:t>even</a:t>
            </a:r>
          </a:p>
          <a:p>
            <a:pPr marR="5714" indent="355600">
              <a:lnSpc>
                <a:spcPts val="7600"/>
              </a:lnSpc>
              <a:spcBef>
                <a:spcPts val="800"/>
              </a:spcBef>
              <a:tabLst>
                <a:tab pos="1308100" algn="l"/>
                <a:tab pos="2540000" algn="l"/>
                <a:tab pos="4203700" algn="l"/>
                <a:tab pos="4965700" algn="l"/>
                <a:tab pos="59690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from	fami</a:t>
            </a:r>
            <a:r>
              <a:rPr spc="-15"/>
              <a:t>l</a:t>
            </a:r>
            <a:r>
              <a:t>y	</a:t>
            </a:r>
            <a:r>
              <a:rPr spc="-5"/>
              <a:t>m</a:t>
            </a:r>
            <a:r>
              <a:t>em</a:t>
            </a:r>
            <a:r>
              <a:rPr spc="-15"/>
              <a:t>b</a:t>
            </a:r>
            <a:r>
              <a:t>ers	</a:t>
            </a:r>
            <a:r>
              <a:rPr spc="-10"/>
              <a:t>an</a:t>
            </a:r>
            <a:r>
              <a:t>d	seem	unconce</a:t>
            </a:r>
            <a:r>
              <a:rPr spc="-20"/>
              <a:t>r</a:t>
            </a:r>
            <a:r>
              <a:t>ned  </a:t>
            </a:r>
            <a:r>
              <a:rPr spc="5"/>
              <a:t>about</a:t>
            </a:r>
            <a:r>
              <a:rPr spc="-50"/>
              <a:t> </a:t>
            </a:r>
            <a:r>
              <a:t>others</a:t>
            </a:r>
          </a:p>
        </p:txBody>
      </p:sp>
      <p:sp>
        <p:nvSpPr>
          <p:cNvPr id="194" name="object 3"/>
          <p:cNvSpPr/>
          <p:nvPr/>
        </p:nvSpPr>
        <p:spPr>
          <a:xfrm>
            <a:off x="1066800" y="3352800"/>
            <a:ext cx="3906012" cy="31242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95" name="object 4"/>
          <p:cNvSpPr/>
          <p:nvPr/>
        </p:nvSpPr>
        <p:spPr>
          <a:xfrm>
            <a:off x="5438456" y="3013953"/>
            <a:ext cx="3275077" cy="3352801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object 2"/>
          <p:cNvSpPr txBox="1"/>
          <p:nvPr>
            <p:ph type="title"/>
          </p:nvPr>
        </p:nvSpPr>
        <p:spPr>
          <a:xfrm>
            <a:off x="1288160" y="466469"/>
            <a:ext cx="6568442" cy="696597"/>
          </a:xfrm>
          <a:prstGeom prst="rect">
            <a:avLst/>
          </a:prstGeom>
        </p:spPr>
        <p:txBody>
          <a:bodyPr lIns="0" tIns="0" rIns="0" bIns="0"/>
          <a:lstStyle/>
          <a:p>
            <a:pPr indent="12700">
              <a:lnSpc>
                <a:spcPct val="100000"/>
              </a:lnSpc>
              <a:spcBef>
                <a:spcPts val="100"/>
              </a:spcBef>
              <a:defRPr sz="4400" u="sng">
                <a:uFill>
                  <a:solidFill>
                    <a:srgbClr val="000000"/>
                  </a:solidFill>
                </a:uFill>
              </a:defRPr>
            </a:pPr>
            <a:r>
              <a:t>SIGNS AND</a:t>
            </a:r>
            <a:r>
              <a:rPr spc="-400"/>
              <a:t> </a:t>
            </a:r>
            <a:r>
              <a:rPr spc="-100"/>
              <a:t>SYMPTOMS:</a:t>
            </a:r>
          </a:p>
        </p:txBody>
      </p:sp>
      <p:sp>
        <p:nvSpPr>
          <p:cNvPr id="198" name="object 3"/>
          <p:cNvSpPr txBox="1"/>
          <p:nvPr/>
        </p:nvSpPr>
        <p:spPr>
          <a:xfrm>
            <a:off x="535940" y="1751675"/>
            <a:ext cx="7840344" cy="37546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indent="-342900">
              <a:spcBef>
                <a:spcPts val="1600"/>
              </a:spcBef>
              <a:buSzPct val="100000"/>
              <a:buFont typeface="Symbol"/>
              <a:buChar char="·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Emotionally</a:t>
            </a:r>
            <a:r>
              <a:rPr spc="-45"/>
              <a:t> </a:t>
            </a:r>
            <a:r>
              <a:t>cold.</a:t>
            </a:r>
          </a:p>
          <a:p>
            <a:pPr marL="355600" indent="-342900">
              <a:spcBef>
                <a:spcPts val="1500"/>
              </a:spcBef>
              <a:buSzPct val="100000"/>
              <a:buFont typeface="Symbol"/>
              <a:buChar char="·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Humorless.</a:t>
            </a:r>
          </a:p>
          <a:p>
            <a:pPr marL="355600" indent="-342900">
              <a:spcBef>
                <a:spcPts val="1500"/>
              </a:spcBef>
              <a:buSzPct val="100000"/>
              <a:buFont typeface="Symbol"/>
              <a:buChar char="·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Aloof.</a:t>
            </a:r>
          </a:p>
          <a:p>
            <a:pPr marL="355600" indent="-342900">
              <a:spcBef>
                <a:spcPts val="1500"/>
              </a:spcBef>
              <a:buSzPct val="100000"/>
              <a:buFont typeface="Symbol"/>
              <a:buChar char="·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Introspective.</a:t>
            </a:r>
          </a:p>
          <a:p>
            <a:pPr marL="355600" indent="-342900">
              <a:spcBef>
                <a:spcPts val="1500"/>
              </a:spcBef>
              <a:buSzPct val="100000"/>
              <a:buFont typeface="Symbol"/>
              <a:buChar char="·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No desire for enjoyment of close</a:t>
            </a:r>
            <a:r>
              <a:rPr spc="-60"/>
              <a:t> </a:t>
            </a:r>
            <a:r>
              <a:t>relationship.</a:t>
            </a:r>
          </a:p>
          <a:p>
            <a:pPr marL="355600" indent="-342900">
              <a:spcBef>
                <a:spcPts val="1500"/>
              </a:spcBef>
              <a:buSzPct val="100000"/>
              <a:buFont typeface="Symbol"/>
              <a:buChar char="·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Inability to experience</a:t>
            </a:r>
            <a:r>
              <a:rPr spc="-60"/>
              <a:t> </a:t>
            </a:r>
            <a:r>
              <a:t>pleasure.</a:t>
            </a:r>
          </a:p>
        </p:txBody>
      </p:sp>
      <p:grpSp>
        <p:nvGrpSpPr>
          <p:cNvPr id="201" name="object 4"/>
          <p:cNvGrpSpPr/>
          <p:nvPr/>
        </p:nvGrpSpPr>
        <p:grpSpPr>
          <a:xfrm>
            <a:off x="3886199" y="1295400"/>
            <a:ext cx="5257801" cy="2971800"/>
            <a:chOff x="0" y="0"/>
            <a:chExt cx="5257799" cy="2971800"/>
          </a:xfrm>
        </p:grpSpPr>
        <p:sp>
          <p:nvSpPr>
            <p:cNvPr id="199" name="object 5"/>
            <p:cNvSpPr/>
            <p:nvPr/>
          </p:nvSpPr>
          <p:spPr>
            <a:xfrm>
              <a:off x="-1" y="0"/>
              <a:ext cx="1978153" cy="2971800"/>
            </a:xfrm>
            <a:prstGeom prst="rect">
              <a:avLst/>
            </a:prstGeom>
            <a:blipFill rotWithShape="1">
              <a:blip r:embed="rId2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00" name="object 6"/>
            <p:cNvSpPr/>
            <p:nvPr/>
          </p:nvSpPr>
          <p:spPr>
            <a:xfrm>
              <a:off x="1990343" y="321562"/>
              <a:ext cx="3267457" cy="2650238"/>
            </a:xfrm>
            <a:prstGeom prst="rect">
              <a:avLst/>
            </a:prstGeom>
            <a:blipFill rotWithShape="1">
              <a:blip r:embed="rId3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object 2"/>
          <p:cNvSpPr txBox="1"/>
          <p:nvPr>
            <p:ph type="title"/>
          </p:nvPr>
        </p:nvSpPr>
        <p:spPr>
          <a:xfrm>
            <a:off x="1739161" y="981847"/>
            <a:ext cx="5414012" cy="696596"/>
          </a:xfrm>
          <a:prstGeom prst="rect">
            <a:avLst/>
          </a:prstGeom>
        </p:spPr>
        <p:txBody>
          <a:bodyPr lIns="0" tIns="0" rIns="0" bIns="0"/>
          <a:lstStyle/>
          <a:p>
            <a:pPr indent="9525" defTabSz="514350">
              <a:lnSpc>
                <a:spcPct val="100000"/>
              </a:lnSpc>
              <a:defRPr i="1" sz="3300" u="sng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c. Schizotypal</a:t>
            </a:r>
            <a:r>
              <a:rPr spc="-75"/>
              <a:t> </a:t>
            </a:r>
            <a:r>
              <a:t>disorder:</a:t>
            </a:r>
          </a:p>
        </p:txBody>
      </p:sp>
      <p:sp>
        <p:nvSpPr>
          <p:cNvPr id="204" name="object 3"/>
          <p:cNvSpPr txBox="1"/>
          <p:nvPr/>
        </p:nvSpPr>
        <p:spPr>
          <a:xfrm>
            <a:off x="551243" y="1850229"/>
            <a:ext cx="7588886" cy="2541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marR="5080" indent="-342900">
              <a:lnSpc>
                <a:spcPct val="150000"/>
              </a:lnSpc>
              <a:spcBef>
                <a:spcPts val="100"/>
              </a:spcBef>
              <a:buSzPct val="100000"/>
              <a:buFont typeface="Arial"/>
              <a:buChar char="•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This disorder is marked by odd thinking</a:t>
            </a:r>
            <a:r>
              <a:rPr spc="-90"/>
              <a:t> </a:t>
            </a:r>
            <a:r>
              <a:t>and  </a:t>
            </a:r>
            <a:r>
              <a:rPr spc="-15"/>
              <a:t>behavior, </a:t>
            </a:r>
            <a:r>
              <a:t>a pervasive pattern of social </a:t>
            </a:r>
            <a:r>
              <a:rPr spc="5"/>
              <a:t>and  </a:t>
            </a:r>
            <a:r>
              <a:t>interpersonal deficits and acute discomfort  with</a:t>
            </a:r>
            <a:r>
              <a:rPr spc="-5"/>
              <a:t> </a:t>
            </a:r>
            <a:r>
              <a:t>others</a:t>
            </a:r>
          </a:p>
        </p:txBody>
      </p:sp>
      <p:sp>
        <p:nvSpPr>
          <p:cNvPr id="205" name="object 4"/>
          <p:cNvSpPr/>
          <p:nvPr/>
        </p:nvSpPr>
        <p:spPr>
          <a:xfrm>
            <a:off x="2971800" y="3832857"/>
            <a:ext cx="2747773" cy="2958085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06" name="object 5"/>
          <p:cNvSpPr/>
          <p:nvPr/>
        </p:nvSpPr>
        <p:spPr>
          <a:xfrm>
            <a:off x="5943600" y="3860291"/>
            <a:ext cx="2715768" cy="2540508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object 2"/>
          <p:cNvSpPr txBox="1"/>
          <p:nvPr>
            <p:ph type="title"/>
          </p:nvPr>
        </p:nvSpPr>
        <p:spPr>
          <a:xfrm>
            <a:off x="1536572" y="466469"/>
            <a:ext cx="6071871" cy="696597"/>
          </a:xfrm>
          <a:prstGeom prst="rect">
            <a:avLst/>
          </a:prstGeom>
        </p:spPr>
        <p:txBody>
          <a:bodyPr lIns="0" tIns="0" rIns="0" bIns="0"/>
          <a:lstStyle/>
          <a:p>
            <a:pPr indent="12700">
              <a:lnSpc>
                <a:spcPct val="100000"/>
              </a:lnSpc>
              <a:spcBef>
                <a:spcPts val="100"/>
              </a:spcBef>
              <a:defRPr sz="4400" u="sng">
                <a:uFill>
                  <a:solidFill>
                    <a:srgbClr val="000000"/>
                  </a:solidFill>
                </a:uFill>
              </a:defRPr>
            </a:pPr>
            <a:r>
              <a:t>SIGN AND</a:t>
            </a:r>
            <a:r>
              <a:rPr spc="-400"/>
              <a:t> </a:t>
            </a:r>
            <a:r>
              <a:rPr spc="-100"/>
              <a:t>SYMPTOMS</a:t>
            </a:r>
          </a:p>
        </p:txBody>
      </p:sp>
      <p:sp>
        <p:nvSpPr>
          <p:cNvPr id="209" name="object 3"/>
          <p:cNvSpPr txBox="1"/>
          <p:nvPr/>
        </p:nvSpPr>
        <p:spPr>
          <a:xfrm>
            <a:off x="535939" y="1751675"/>
            <a:ext cx="6201412" cy="44150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indent="-342900">
              <a:spcBef>
                <a:spcPts val="1600"/>
              </a:spcBef>
              <a:buSzPct val="100000"/>
              <a:buFont typeface="Symbol"/>
              <a:buChar char="·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Inappropriate</a:t>
            </a:r>
            <a:r>
              <a:rPr spc="-40"/>
              <a:t> </a:t>
            </a:r>
            <a:r>
              <a:rPr spc="-5"/>
              <a:t>affect.</a:t>
            </a:r>
          </a:p>
          <a:p>
            <a:pPr marL="355600" indent="-342900">
              <a:spcBef>
                <a:spcPts val="1500"/>
              </a:spcBef>
              <a:buSzPct val="100000"/>
              <a:buFont typeface="Symbol"/>
              <a:buChar char="·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Odd believes or magical</a:t>
            </a:r>
            <a:r>
              <a:rPr spc="-70"/>
              <a:t> </a:t>
            </a:r>
            <a:r>
              <a:t>thinking.</a:t>
            </a:r>
          </a:p>
          <a:p>
            <a:pPr marL="355600" indent="-342900">
              <a:spcBef>
                <a:spcPts val="1500"/>
              </a:spcBef>
              <a:buSzPct val="100000"/>
              <a:buFont typeface="Symbol"/>
              <a:buChar char="·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Social</a:t>
            </a:r>
            <a:r>
              <a:rPr spc="-30"/>
              <a:t> </a:t>
            </a:r>
            <a:r>
              <a:t>withdrawal.</a:t>
            </a:r>
          </a:p>
          <a:p>
            <a:pPr marL="355600" indent="-342900">
              <a:spcBef>
                <a:spcPts val="1500"/>
              </a:spcBef>
              <a:buSzPct val="100000"/>
              <a:buFont typeface="Symbol"/>
              <a:buChar char="·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Odd, eccentric or peculiar</a:t>
            </a:r>
            <a:r>
              <a:rPr spc="-55"/>
              <a:t> </a:t>
            </a:r>
            <a:r>
              <a:rPr spc="-20"/>
              <a:t>behavior.</a:t>
            </a:r>
          </a:p>
          <a:p>
            <a:pPr marL="355600" indent="-342900">
              <a:spcBef>
                <a:spcPts val="1500"/>
              </a:spcBef>
              <a:buSzPct val="100000"/>
              <a:buFont typeface="Symbol"/>
              <a:buChar char="·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Lack of close</a:t>
            </a:r>
            <a:r>
              <a:rPr spc="-25"/>
              <a:t> </a:t>
            </a:r>
            <a:r>
              <a:t>relationship.</a:t>
            </a:r>
          </a:p>
          <a:p>
            <a:pPr marL="355600" indent="-342900">
              <a:spcBef>
                <a:spcPts val="1500"/>
              </a:spcBef>
              <a:buSzPct val="100000"/>
              <a:buFont typeface="Symbol"/>
              <a:buChar char="·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Social</a:t>
            </a:r>
            <a:r>
              <a:rPr spc="-25"/>
              <a:t> </a:t>
            </a:r>
            <a:r>
              <a:t>isolation.</a:t>
            </a:r>
          </a:p>
          <a:p>
            <a:pPr marL="355600" indent="-342900">
              <a:spcBef>
                <a:spcPts val="1500"/>
              </a:spcBef>
              <a:buSzPct val="100000"/>
              <a:buFont typeface="Symbol"/>
              <a:buChar char="·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Not fitting easily with</a:t>
            </a:r>
            <a:r>
              <a:rPr spc="-50"/>
              <a:t> </a:t>
            </a:r>
            <a:r>
              <a:t>others.</a:t>
            </a:r>
          </a:p>
        </p:txBody>
      </p:sp>
      <p:sp>
        <p:nvSpPr>
          <p:cNvPr id="210" name="object 4"/>
          <p:cNvSpPr/>
          <p:nvPr/>
        </p:nvSpPr>
        <p:spPr>
          <a:xfrm>
            <a:off x="5715000" y="4267200"/>
            <a:ext cx="3243073" cy="22098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object 2"/>
          <p:cNvSpPr txBox="1"/>
          <p:nvPr>
            <p:ph type="title"/>
          </p:nvPr>
        </p:nvSpPr>
        <p:spPr>
          <a:xfrm>
            <a:off x="1443490" y="152399"/>
            <a:ext cx="6571345" cy="1526044"/>
          </a:xfrm>
          <a:prstGeom prst="rect">
            <a:avLst/>
          </a:prstGeom>
        </p:spPr>
        <p:txBody>
          <a:bodyPr lIns="0" tIns="0" rIns="0" bIns="0"/>
          <a:lstStyle>
            <a:lvl1pPr marL="2222150" marR="4318" indent="-1972786" defTabSz="582930">
              <a:lnSpc>
                <a:spcPts val="3900"/>
              </a:lnSpc>
              <a:spcBef>
                <a:spcPts val="200"/>
              </a:spcBef>
              <a:defRPr spc="-85" sz="3400"/>
            </a:lvl1pPr>
          </a:lstStyle>
          <a:p>
            <a:pPr/>
            <a:r>
              <a:t>Cluster B (dramatic, emotional,  erratic)</a:t>
            </a:r>
          </a:p>
        </p:txBody>
      </p:sp>
      <p:sp>
        <p:nvSpPr>
          <p:cNvPr id="213" name="object 3"/>
          <p:cNvSpPr txBox="1"/>
          <p:nvPr/>
        </p:nvSpPr>
        <p:spPr>
          <a:xfrm>
            <a:off x="609600" y="1800860"/>
            <a:ext cx="7999094" cy="37201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2700" algn="just">
              <a:spcBef>
                <a:spcPts val="2100"/>
              </a:spcBef>
              <a:defRPr b="1" i="1" sz="3200" u="sng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a. Antisocial personality</a:t>
            </a:r>
            <a:r>
              <a:rPr spc="-180"/>
              <a:t> </a:t>
            </a:r>
            <a:r>
              <a:rPr spc="-20"/>
              <a:t>disorder.</a:t>
            </a:r>
          </a:p>
          <a:p>
            <a:pPr marL="355600" marR="5080" indent="-342900" algn="just">
              <a:lnSpc>
                <a:spcPct val="150000"/>
              </a:lnSpc>
              <a:spcBef>
                <a:spcPts val="100"/>
              </a:spcBef>
              <a:buSzPct val="100000"/>
              <a:buFont typeface="Arial"/>
              <a:buChar char="•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Antisocial personality disorder </a:t>
            </a:r>
            <a:r>
              <a:rPr spc="-5"/>
              <a:t>is characterized  </a:t>
            </a:r>
            <a:r>
              <a:rPr spc="5"/>
              <a:t>by </a:t>
            </a:r>
            <a:r>
              <a:rPr spc="-5"/>
              <a:t>chronic </a:t>
            </a:r>
            <a:r>
              <a:t>antisocial behavior </a:t>
            </a:r>
            <a:r>
              <a:rPr spc="-5"/>
              <a:t>that </a:t>
            </a:r>
            <a:r>
              <a:t>violates  other </a:t>
            </a:r>
            <a:r>
              <a:rPr spc="-5"/>
              <a:t>rights </a:t>
            </a:r>
            <a:r>
              <a:t>or social </a:t>
            </a:r>
            <a:r>
              <a:rPr spc="-5"/>
              <a:t>norms which </a:t>
            </a:r>
            <a:r>
              <a:t>predisposes  the </a:t>
            </a:r>
            <a:r>
              <a:rPr spc="-5"/>
              <a:t>affected </a:t>
            </a:r>
            <a:r>
              <a:rPr spc="5"/>
              <a:t>person </a:t>
            </a:r>
            <a:r>
              <a:rPr spc="-5"/>
              <a:t>to </a:t>
            </a:r>
            <a:r>
              <a:t>the criminal</a:t>
            </a:r>
            <a:r>
              <a:rPr spc="-95"/>
              <a:t> </a:t>
            </a:r>
            <a:r>
              <a:t>behavior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object 2"/>
          <p:cNvSpPr txBox="1"/>
          <p:nvPr/>
        </p:nvSpPr>
        <p:spPr>
          <a:xfrm>
            <a:off x="535939" y="96874"/>
            <a:ext cx="8072757" cy="18450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marR="5080" indent="-342900" algn="just">
              <a:lnSpc>
                <a:spcPct val="150000"/>
              </a:lnSpc>
              <a:spcBef>
                <a:spcPts val="100"/>
              </a:spcBef>
              <a:buSzPct val="100000"/>
              <a:buFont typeface="Arial"/>
              <a:buChar char="•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The </a:t>
            </a:r>
            <a:r>
              <a:rPr spc="-5"/>
              <a:t>person is unable to maintain </a:t>
            </a:r>
            <a:r>
              <a:t>the  consistent, responsible </a:t>
            </a:r>
            <a:r>
              <a:rPr spc="-5"/>
              <a:t>functioning </a:t>
            </a:r>
            <a:r>
              <a:t>at </a:t>
            </a:r>
            <a:r>
              <a:rPr spc="-5"/>
              <a:t>work,  </a:t>
            </a:r>
            <a:r>
              <a:t>school or as a</a:t>
            </a:r>
            <a:r>
              <a:rPr spc="-45"/>
              <a:t> </a:t>
            </a:r>
            <a:r>
              <a:t>parent.</a:t>
            </a:r>
          </a:p>
        </p:txBody>
      </p:sp>
      <p:grpSp>
        <p:nvGrpSpPr>
          <p:cNvPr id="218" name="object 3"/>
          <p:cNvGrpSpPr/>
          <p:nvPr/>
        </p:nvGrpSpPr>
        <p:grpSpPr>
          <a:xfrm>
            <a:off x="810406" y="2415509"/>
            <a:ext cx="8159237" cy="2980945"/>
            <a:chOff x="0" y="0"/>
            <a:chExt cx="8159235" cy="2980944"/>
          </a:xfrm>
        </p:grpSpPr>
        <p:sp>
          <p:nvSpPr>
            <p:cNvPr id="216" name="object 4"/>
            <p:cNvSpPr/>
            <p:nvPr/>
          </p:nvSpPr>
          <p:spPr>
            <a:xfrm>
              <a:off x="0" y="169650"/>
              <a:ext cx="4082797" cy="2286001"/>
            </a:xfrm>
            <a:prstGeom prst="rect">
              <a:avLst/>
            </a:prstGeom>
            <a:blipFill rotWithShape="1">
              <a:blip r:embed="rId2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17" name="object 5"/>
            <p:cNvSpPr/>
            <p:nvPr/>
          </p:nvSpPr>
          <p:spPr>
            <a:xfrm>
              <a:off x="4180072" y="0"/>
              <a:ext cx="3979164" cy="2980945"/>
            </a:xfrm>
            <a:prstGeom prst="rect">
              <a:avLst/>
            </a:prstGeom>
            <a:blipFill rotWithShape="1">
              <a:blip r:embed="rId3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object 2"/>
          <p:cNvSpPr txBox="1"/>
          <p:nvPr>
            <p:ph type="title"/>
          </p:nvPr>
        </p:nvSpPr>
        <p:spPr>
          <a:xfrm>
            <a:off x="1467991" y="466469"/>
            <a:ext cx="6209667" cy="696597"/>
          </a:xfrm>
          <a:prstGeom prst="rect">
            <a:avLst/>
          </a:prstGeom>
        </p:spPr>
        <p:txBody>
          <a:bodyPr lIns="0" tIns="0" rIns="0" bIns="0"/>
          <a:lstStyle/>
          <a:p>
            <a:pPr indent="12700">
              <a:lnSpc>
                <a:spcPct val="100000"/>
              </a:lnSpc>
              <a:spcBef>
                <a:spcPts val="100"/>
              </a:spcBef>
              <a:tabLst>
                <a:tab pos="1625600" algn="l"/>
              </a:tabLst>
              <a:defRPr sz="4400"/>
            </a:pPr>
            <a:r>
              <a:t>SIGN	AND</a:t>
            </a:r>
            <a:r>
              <a:rPr spc="-100"/>
              <a:t> SYMPTOMS</a:t>
            </a:r>
          </a:p>
        </p:txBody>
      </p:sp>
      <p:sp>
        <p:nvSpPr>
          <p:cNvPr id="221" name="object 3"/>
          <p:cNvSpPr txBox="1"/>
          <p:nvPr/>
        </p:nvSpPr>
        <p:spPr>
          <a:xfrm>
            <a:off x="535939" y="1788343"/>
            <a:ext cx="7691757" cy="44008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indent="-342900">
              <a:spcBef>
                <a:spcPts val="2000"/>
              </a:spcBef>
              <a:buSzPct val="100000"/>
              <a:buFont typeface="Symbol"/>
              <a:buChar char="·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Failure to sustain the</a:t>
            </a:r>
            <a:r>
              <a:rPr spc="-35"/>
              <a:t> </a:t>
            </a:r>
            <a:r>
              <a:t>relationship.</a:t>
            </a:r>
          </a:p>
          <a:p>
            <a:pPr marL="355600" indent="-342900">
              <a:spcBef>
                <a:spcPts val="1900"/>
              </a:spcBef>
              <a:buSzPct val="100000"/>
              <a:buFont typeface="Symbol"/>
              <a:buChar char="·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Impulsive</a:t>
            </a:r>
            <a:r>
              <a:rPr spc="-40"/>
              <a:t> </a:t>
            </a:r>
            <a:r>
              <a:t>actions.</a:t>
            </a:r>
          </a:p>
          <a:p>
            <a:pPr marL="355600" indent="-342900">
              <a:spcBef>
                <a:spcPts val="1900"/>
              </a:spcBef>
              <a:buSzPct val="100000"/>
              <a:buFont typeface="Symbol"/>
              <a:buChar char="·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Low tolerance to</a:t>
            </a:r>
            <a:r>
              <a:rPr spc="-45"/>
              <a:t> </a:t>
            </a:r>
            <a:r>
              <a:t>frustration.</a:t>
            </a:r>
          </a:p>
          <a:p>
            <a:pPr marL="355600" indent="-342900">
              <a:spcBef>
                <a:spcPts val="1900"/>
              </a:spcBef>
              <a:buSzPct val="100000"/>
              <a:buFont typeface="Symbol"/>
              <a:buChar char="·"/>
              <a:tabLst>
                <a:tab pos="342900" algn="l"/>
                <a:tab pos="355600" algn="l"/>
              </a:tabLst>
              <a:defRPr spc="-25"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Tendency </a:t>
            </a:r>
            <a:r>
              <a:rPr spc="0"/>
              <a:t>to cause</a:t>
            </a:r>
            <a:r>
              <a:rPr spc="-15"/>
              <a:t> </a:t>
            </a:r>
            <a:r>
              <a:rPr spc="0"/>
              <a:t>violence.</a:t>
            </a:r>
          </a:p>
          <a:p>
            <a:pPr marL="355600" indent="-342900">
              <a:spcBef>
                <a:spcPts val="2200"/>
              </a:spcBef>
              <a:buSzPct val="100000"/>
              <a:buFont typeface="Arial"/>
              <a:buChar char="•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Lack of</a:t>
            </a:r>
            <a:r>
              <a:rPr spc="-15"/>
              <a:t> </a:t>
            </a:r>
            <a:r>
              <a:t>guilt</a:t>
            </a:r>
          </a:p>
          <a:p>
            <a:pPr marL="355600" marR="5080" indent="-342900">
              <a:lnSpc>
                <a:spcPts val="3700"/>
              </a:lnSpc>
              <a:spcBef>
                <a:spcPts val="900"/>
              </a:spcBef>
              <a:buSzPct val="100000"/>
              <a:buFont typeface="Arial"/>
              <a:buChar char="•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Inability to maintain close </a:t>
            </a:r>
            <a:r>
              <a:rPr spc="5"/>
              <a:t>personal </a:t>
            </a:r>
            <a:r>
              <a:t>or</a:t>
            </a:r>
            <a:r>
              <a:rPr spc="-114"/>
              <a:t> </a:t>
            </a:r>
            <a:r>
              <a:t>sexual  relationship</a:t>
            </a:r>
          </a:p>
        </p:txBody>
      </p:sp>
      <p:sp>
        <p:nvSpPr>
          <p:cNvPr id="222" name="object 4"/>
          <p:cNvSpPr/>
          <p:nvPr/>
        </p:nvSpPr>
        <p:spPr>
          <a:xfrm>
            <a:off x="6534902" y="2002289"/>
            <a:ext cx="2209801" cy="3253741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object 2"/>
          <p:cNvSpPr txBox="1"/>
          <p:nvPr>
            <p:ph type="title"/>
          </p:nvPr>
        </p:nvSpPr>
        <p:spPr>
          <a:xfrm>
            <a:off x="855979" y="827783"/>
            <a:ext cx="7746367" cy="696596"/>
          </a:xfrm>
          <a:prstGeom prst="rect">
            <a:avLst/>
          </a:prstGeom>
        </p:spPr>
        <p:txBody>
          <a:bodyPr lIns="0" tIns="0" rIns="0" bIns="0"/>
          <a:lstStyle/>
          <a:p>
            <a:pPr indent="9525" defTabSz="514350">
              <a:lnSpc>
                <a:spcPct val="100000"/>
              </a:lnSpc>
              <a:defRPr i="1" sz="3300" u="sng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b. Histrionic personality</a:t>
            </a:r>
            <a:r>
              <a:rPr spc="-75"/>
              <a:t> disorder.</a:t>
            </a:r>
          </a:p>
        </p:txBody>
      </p:sp>
      <p:sp>
        <p:nvSpPr>
          <p:cNvPr id="225" name="object 3"/>
          <p:cNvSpPr txBox="1"/>
          <p:nvPr/>
        </p:nvSpPr>
        <p:spPr>
          <a:xfrm>
            <a:off x="535622" y="2010405"/>
            <a:ext cx="8072756" cy="32375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marR="5080" indent="-342900" algn="just">
              <a:lnSpc>
                <a:spcPct val="150000"/>
              </a:lnSpc>
              <a:spcBef>
                <a:spcPts val="100"/>
              </a:spcBef>
              <a:buSzPct val="100000"/>
              <a:buFont typeface="Arial"/>
              <a:buChar char="•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Patient with </a:t>
            </a:r>
            <a:r>
              <a:rPr spc="-5"/>
              <a:t>this </a:t>
            </a:r>
            <a:r>
              <a:t>disorder </a:t>
            </a:r>
            <a:r>
              <a:rPr spc="-5"/>
              <a:t>is </a:t>
            </a:r>
            <a:r>
              <a:t>characteristically  have a </a:t>
            </a:r>
            <a:r>
              <a:rPr spc="-5"/>
              <a:t>pervasive pattern </a:t>
            </a:r>
            <a:r>
              <a:t>of excessive  emotionality </a:t>
            </a:r>
            <a:r>
              <a:rPr spc="-5"/>
              <a:t>and </a:t>
            </a:r>
            <a:r>
              <a:t>attention seeking behavior  and are drawn </a:t>
            </a:r>
            <a:r>
              <a:rPr spc="-10"/>
              <a:t>to </a:t>
            </a:r>
            <a:r>
              <a:rPr spc="-5"/>
              <a:t>momentary </a:t>
            </a:r>
            <a:r>
              <a:t>excitement </a:t>
            </a:r>
            <a:r>
              <a:rPr spc="-10"/>
              <a:t>and  </a:t>
            </a:r>
            <a:r>
              <a:t>fleeting</a:t>
            </a:r>
            <a:r>
              <a:rPr spc="-35"/>
              <a:t> </a:t>
            </a:r>
            <a:r>
              <a:t>adventure.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object 2"/>
          <p:cNvSpPr txBox="1"/>
          <p:nvPr/>
        </p:nvSpPr>
        <p:spPr>
          <a:xfrm>
            <a:off x="535939" y="569341"/>
            <a:ext cx="8071486" cy="18097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indent="-342900">
              <a:spcBef>
                <a:spcPts val="100"/>
              </a:spcBef>
              <a:buSzPct val="100000"/>
              <a:buFont typeface="Arial"/>
              <a:buChar char="•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This disorder </a:t>
            </a:r>
            <a:r>
              <a:rPr spc="-5"/>
              <a:t>is </a:t>
            </a:r>
            <a:r>
              <a:t>most common </a:t>
            </a:r>
            <a:r>
              <a:rPr spc="-5"/>
              <a:t>in</a:t>
            </a:r>
            <a:r>
              <a:rPr spc="-90"/>
              <a:t> </a:t>
            </a:r>
            <a:r>
              <a:t>female.</a:t>
            </a:r>
          </a:p>
          <a:p>
            <a:pPr marL="355600" marR="5080" indent="-342900">
              <a:lnSpc>
                <a:spcPct val="150100"/>
              </a:lnSpc>
              <a:spcBef>
                <a:spcPts val="1500"/>
              </a:spcBef>
              <a:buSzPct val="100000"/>
              <a:buFont typeface="Arial"/>
              <a:buChar char="•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People with </a:t>
            </a:r>
            <a:r>
              <a:rPr spc="-5"/>
              <a:t>this </a:t>
            </a:r>
            <a:r>
              <a:t>disorder need to </a:t>
            </a:r>
            <a:r>
              <a:rPr spc="-5"/>
              <a:t>be </a:t>
            </a:r>
            <a:r>
              <a:t>the center  of attention at all</a:t>
            </a:r>
            <a:r>
              <a:rPr spc="-60"/>
              <a:t> </a:t>
            </a:r>
            <a:r>
              <a:t>time</a:t>
            </a:r>
          </a:p>
        </p:txBody>
      </p:sp>
      <p:grpSp>
        <p:nvGrpSpPr>
          <p:cNvPr id="230" name="object 3"/>
          <p:cNvGrpSpPr/>
          <p:nvPr/>
        </p:nvGrpSpPr>
        <p:grpSpPr>
          <a:xfrm>
            <a:off x="990600" y="2750058"/>
            <a:ext cx="7683229" cy="2729484"/>
            <a:chOff x="0" y="0"/>
            <a:chExt cx="7683229" cy="2729483"/>
          </a:xfrm>
        </p:grpSpPr>
        <p:sp>
          <p:nvSpPr>
            <p:cNvPr id="228" name="object 4"/>
            <p:cNvSpPr/>
            <p:nvPr/>
          </p:nvSpPr>
          <p:spPr>
            <a:xfrm>
              <a:off x="0" y="145541"/>
              <a:ext cx="3255265" cy="2438401"/>
            </a:xfrm>
            <a:prstGeom prst="rect">
              <a:avLst/>
            </a:prstGeom>
            <a:blipFill rotWithShape="1">
              <a:blip r:embed="rId2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29" name="object 5"/>
            <p:cNvSpPr/>
            <p:nvPr/>
          </p:nvSpPr>
          <p:spPr>
            <a:xfrm>
              <a:off x="3580620" y="0"/>
              <a:ext cx="4102610" cy="2729484"/>
            </a:xfrm>
            <a:prstGeom prst="rect">
              <a:avLst/>
            </a:prstGeom>
            <a:blipFill rotWithShape="1">
              <a:blip r:embed="rId3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object 2"/>
          <p:cNvSpPr txBox="1"/>
          <p:nvPr>
            <p:ph type="title"/>
          </p:nvPr>
        </p:nvSpPr>
        <p:spPr>
          <a:xfrm>
            <a:off x="1536572" y="466469"/>
            <a:ext cx="6071871" cy="696597"/>
          </a:xfrm>
          <a:prstGeom prst="rect">
            <a:avLst/>
          </a:prstGeom>
        </p:spPr>
        <p:txBody>
          <a:bodyPr lIns="0" tIns="0" rIns="0" bIns="0"/>
          <a:lstStyle/>
          <a:p>
            <a:pPr indent="12700">
              <a:lnSpc>
                <a:spcPct val="100000"/>
              </a:lnSpc>
              <a:spcBef>
                <a:spcPts val="100"/>
              </a:spcBef>
              <a:defRPr sz="4400"/>
            </a:pPr>
            <a:r>
              <a:t>SIGN AND</a:t>
            </a:r>
            <a:r>
              <a:rPr spc="-400"/>
              <a:t> </a:t>
            </a:r>
            <a:r>
              <a:rPr spc="-100"/>
              <a:t>SYMPTOMS</a:t>
            </a:r>
          </a:p>
        </p:txBody>
      </p:sp>
      <p:sp>
        <p:nvSpPr>
          <p:cNvPr id="233" name="object 3"/>
          <p:cNvSpPr txBox="1"/>
          <p:nvPr/>
        </p:nvSpPr>
        <p:spPr>
          <a:xfrm>
            <a:off x="174626" y="1874320"/>
            <a:ext cx="8073391" cy="35096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marR="5080" indent="-342900">
              <a:lnSpc>
                <a:spcPct val="150100"/>
              </a:lnSpc>
              <a:spcBef>
                <a:spcPts val="100"/>
              </a:spcBef>
              <a:buSzPct val="100000"/>
              <a:buFont typeface="Symbol"/>
              <a:buChar char="·"/>
              <a:tabLst>
                <a:tab pos="342900" algn="l"/>
                <a:tab pos="355600" algn="l"/>
                <a:tab pos="2082800" algn="l"/>
                <a:tab pos="4368800" algn="l"/>
                <a:tab pos="63500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Dram</a:t>
            </a:r>
            <a:r>
              <a:rPr spc="5"/>
              <a:t>a</a:t>
            </a:r>
            <a:r>
              <a:t>tic	emot</a:t>
            </a:r>
            <a:r>
              <a:rPr spc="-20"/>
              <a:t>i</a:t>
            </a:r>
            <a:r>
              <a:t>o</a:t>
            </a:r>
            <a:r>
              <a:rPr spc="-15"/>
              <a:t>n</a:t>
            </a:r>
            <a:r>
              <a:t>ality	(emot</a:t>
            </a:r>
            <a:r>
              <a:rPr spc="-20"/>
              <a:t>i</a:t>
            </a:r>
            <a:r>
              <a:t>onal	black</a:t>
            </a:r>
            <a:r>
              <a:rPr spc="-15"/>
              <a:t>m</a:t>
            </a:r>
            <a:r>
              <a:t>ail,  angry scenes, demonstrative suicide</a:t>
            </a:r>
            <a:r>
              <a:rPr spc="-70"/>
              <a:t> </a:t>
            </a:r>
            <a:r>
              <a:t>attempts.)</a:t>
            </a:r>
          </a:p>
          <a:p>
            <a:pPr marL="355600" indent="-342900">
              <a:spcBef>
                <a:spcPts val="1900"/>
              </a:spcBef>
              <a:buSzPct val="100000"/>
              <a:buFont typeface="Symbol"/>
              <a:buChar char="·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Attention seeking</a:t>
            </a:r>
            <a:r>
              <a:rPr spc="-55"/>
              <a:t> </a:t>
            </a:r>
            <a:r>
              <a:rPr spc="-20"/>
              <a:t>behavior.</a:t>
            </a:r>
          </a:p>
          <a:p>
            <a:pPr marL="355600" indent="-342900">
              <a:spcBef>
                <a:spcPts val="1900"/>
              </a:spcBef>
              <a:buSzPct val="100000"/>
              <a:buFont typeface="Symbol"/>
              <a:buChar char="·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Lack of considerations for</a:t>
            </a:r>
            <a:r>
              <a:rPr spc="-70"/>
              <a:t> </a:t>
            </a:r>
            <a:r>
              <a:t>other</a:t>
            </a:r>
          </a:p>
          <a:p>
            <a:pPr marL="355600" indent="-342900">
              <a:spcBef>
                <a:spcPts val="1900"/>
              </a:spcBef>
              <a:buSzPct val="100000"/>
              <a:buFont typeface="Symbol"/>
              <a:buChar char="·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Self-dramatization.</a:t>
            </a:r>
          </a:p>
        </p:txBody>
      </p:sp>
      <p:sp>
        <p:nvSpPr>
          <p:cNvPr id="234" name="object 4"/>
          <p:cNvSpPr/>
          <p:nvPr/>
        </p:nvSpPr>
        <p:spPr>
          <a:xfrm>
            <a:off x="4892549" y="4725326"/>
            <a:ext cx="3718560" cy="2057401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object 2"/>
          <p:cNvSpPr txBox="1"/>
          <p:nvPr>
            <p:ph type="title"/>
          </p:nvPr>
        </p:nvSpPr>
        <p:spPr>
          <a:xfrm>
            <a:off x="540703" y="716609"/>
            <a:ext cx="8062594" cy="696596"/>
          </a:xfrm>
          <a:prstGeom prst="rect">
            <a:avLst/>
          </a:prstGeom>
        </p:spPr>
        <p:txBody>
          <a:bodyPr lIns="0" tIns="0" rIns="0" bIns="0"/>
          <a:lstStyle/>
          <a:p>
            <a:pPr indent="9525" defTabSz="514350">
              <a:lnSpc>
                <a:spcPct val="100000"/>
              </a:lnSpc>
              <a:defRPr i="1" sz="3300" u="sng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c. Narcissistic personality</a:t>
            </a:r>
            <a:r>
              <a:rPr spc="-75"/>
              <a:t> disorder.</a:t>
            </a:r>
          </a:p>
        </p:txBody>
      </p:sp>
      <p:sp>
        <p:nvSpPr>
          <p:cNvPr id="237" name="object 3"/>
          <p:cNvSpPr txBox="1"/>
          <p:nvPr/>
        </p:nvSpPr>
        <p:spPr>
          <a:xfrm>
            <a:off x="534987" y="1808539"/>
            <a:ext cx="8074026" cy="40226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marR="8254" indent="-342900" algn="just">
              <a:lnSpc>
                <a:spcPct val="150000"/>
              </a:lnSpc>
              <a:spcBef>
                <a:spcPts val="100"/>
              </a:spcBef>
              <a:buSzPct val="100000"/>
              <a:buFont typeface="Arial"/>
              <a:buChar char="•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Patient with Narcissistic personality disorder </a:t>
            </a:r>
            <a:r>
              <a:rPr spc="-20"/>
              <a:t>is  </a:t>
            </a:r>
            <a:r>
              <a:t>self-centered, self-absorbed </a:t>
            </a:r>
            <a:r>
              <a:rPr spc="-5"/>
              <a:t>and lacking </a:t>
            </a:r>
            <a:r>
              <a:rPr spc="-15"/>
              <a:t>in  </a:t>
            </a:r>
            <a:r>
              <a:t>empathy for</a:t>
            </a:r>
            <a:r>
              <a:rPr spc="-50"/>
              <a:t> </a:t>
            </a:r>
            <a:r>
              <a:t>others.</a:t>
            </a:r>
          </a:p>
          <a:p>
            <a:pPr marL="355600" marR="5080" indent="-342900" algn="just">
              <a:lnSpc>
                <a:spcPct val="150000"/>
              </a:lnSpc>
              <a:spcBef>
                <a:spcPts val="700"/>
              </a:spcBef>
              <a:buSzPct val="100000"/>
              <a:buFont typeface="Arial"/>
              <a:buChar char="•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He </a:t>
            </a:r>
            <a:r>
              <a:rPr spc="-5"/>
              <a:t>typically takes </a:t>
            </a:r>
            <a:r>
              <a:t>advantages </a:t>
            </a:r>
            <a:r>
              <a:rPr spc="-5"/>
              <a:t>of people </a:t>
            </a:r>
            <a:r>
              <a:rPr spc="-15"/>
              <a:t>to  </a:t>
            </a:r>
            <a:r>
              <a:t>achieve his own ends, </a:t>
            </a:r>
            <a:r>
              <a:rPr spc="-5"/>
              <a:t>and </a:t>
            </a:r>
            <a:r>
              <a:t>uses </a:t>
            </a:r>
            <a:r>
              <a:rPr spc="-5"/>
              <a:t>them </a:t>
            </a:r>
            <a:r>
              <a:t>without  regards </a:t>
            </a:r>
            <a:r>
              <a:rPr spc="-5"/>
              <a:t>to </a:t>
            </a:r>
            <a:r>
              <a:t>their</a:t>
            </a:r>
            <a:r>
              <a:rPr spc="-50"/>
              <a:t> </a:t>
            </a:r>
            <a:r>
              <a:t>feelings.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object 2"/>
          <p:cNvSpPr txBox="1"/>
          <p:nvPr>
            <p:ph type="title"/>
          </p:nvPr>
        </p:nvSpPr>
        <p:spPr>
          <a:xfrm>
            <a:off x="1443608" y="466469"/>
            <a:ext cx="6257926" cy="696597"/>
          </a:xfrm>
          <a:prstGeom prst="rect">
            <a:avLst/>
          </a:prstGeom>
        </p:spPr>
        <p:txBody>
          <a:bodyPr lIns="0" tIns="0" rIns="0" bIns="0"/>
          <a:lstStyle/>
          <a:p>
            <a:pPr indent="12700">
              <a:lnSpc>
                <a:spcPct val="100000"/>
              </a:lnSpc>
              <a:spcBef>
                <a:spcPts val="100"/>
              </a:spcBef>
              <a:defRPr sz="4400"/>
            </a:pPr>
            <a:r>
              <a:t>SIGN AND</a:t>
            </a:r>
            <a:r>
              <a:rPr spc="-400"/>
              <a:t> </a:t>
            </a:r>
            <a:r>
              <a:rPr spc="-100"/>
              <a:t>SYMPTOMS:</a:t>
            </a:r>
          </a:p>
        </p:txBody>
      </p:sp>
      <p:sp>
        <p:nvSpPr>
          <p:cNvPr id="240" name="object 3"/>
          <p:cNvSpPr txBox="1"/>
          <p:nvPr/>
        </p:nvSpPr>
        <p:spPr>
          <a:xfrm>
            <a:off x="535940" y="1788342"/>
            <a:ext cx="4369435" cy="3881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indent="-342900">
              <a:spcBef>
                <a:spcPts val="2000"/>
              </a:spcBef>
              <a:buSzPct val="100000"/>
              <a:buFont typeface="Symbol"/>
              <a:buChar char="·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Attention</a:t>
            </a:r>
            <a:r>
              <a:rPr spc="-35"/>
              <a:t> </a:t>
            </a:r>
            <a:r>
              <a:t>seeking</a:t>
            </a:r>
          </a:p>
          <a:p>
            <a:pPr marL="355600" indent="-342900">
              <a:spcBef>
                <a:spcPts val="1900"/>
              </a:spcBef>
              <a:buSzPct val="100000"/>
              <a:buFont typeface="Symbol"/>
              <a:buChar char="·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Dramatic</a:t>
            </a:r>
            <a:r>
              <a:rPr spc="-40"/>
              <a:t> </a:t>
            </a:r>
            <a:r>
              <a:t>behavior</a:t>
            </a:r>
          </a:p>
          <a:p>
            <a:pPr marL="355600" indent="-342900">
              <a:spcBef>
                <a:spcPts val="1900"/>
              </a:spcBef>
              <a:buSzPct val="100000"/>
              <a:buFont typeface="Symbol"/>
              <a:buChar char="·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Unable to face</a:t>
            </a:r>
            <a:r>
              <a:rPr spc="-75"/>
              <a:t> </a:t>
            </a:r>
            <a:r>
              <a:t>criticism.</a:t>
            </a:r>
          </a:p>
          <a:p>
            <a:pPr marL="355600" indent="-342900">
              <a:spcBef>
                <a:spcPts val="1900"/>
              </a:spcBef>
              <a:buSzPct val="100000"/>
              <a:buFont typeface="Symbol"/>
              <a:buChar char="·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Lack of</a:t>
            </a:r>
            <a:r>
              <a:rPr spc="-35"/>
              <a:t> </a:t>
            </a:r>
            <a:r>
              <a:rPr spc="-25"/>
              <a:t>empathy.</a:t>
            </a:r>
          </a:p>
          <a:p>
            <a:pPr marL="355600" indent="-342900">
              <a:spcBef>
                <a:spcPts val="2100"/>
              </a:spcBef>
              <a:buSzPct val="100000"/>
              <a:buFont typeface="Arial"/>
              <a:buChar char="•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Arrogances.</a:t>
            </a:r>
          </a:p>
          <a:p>
            <a:pPr marL="355600" indent="-342900">
              <a:spcBef>
                <a:spcPts val="700"/>
              </a:spcBef>
              <a:buSzPct val="100000"/>
              <a:buFont typeface="Arial"/>
              <a:buChar char="•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Exploitative</a:t>
            </a:r>
            <a:r>
              <a:rPr spc="-45"/>
              <a:t> </a:t>
            </a:r>
            <a:r>
              <a:t>behavior</a:t>
            </a:r>
          </a:p>
        </p:txBody>
      </p:sp>
      <p:sp>
        <p:nvSpPr>
          <p:cNvPr id="241" name="object 4"/>
          <p:cNvSpPr/>
          <p:nvPr/>
        </p:nvSpPr>
        <p:spPr>
          <a:xfrm>
            <a:off x="4800600" y="1143000"/>
            <a:ext cx="2971800" cy="2226565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42" name="object 5"/>
          <p:cNvSpPr/>
          <p:nvPr/>
        </p:nvSpPr>
        <p:spPr>
          <a:xfrm>
            <a:off x="5053584" y="3628644"/>
            <a:ext cx="2465833" cy="1847089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object 2"/>
          <p:cNvSpPr txBox="1"/>
          <p:nvPr>
            <p:ph type="title"/>
          </p:nvPr>
        </p:nvSpPr>
        <p:spPr>
          <a:xfrm>
            <a:off x="673734" y="716609"/>
            <a:ext cx="7796532" cy="696596"/>
          </a:xfrm>
          <a:prstGeom prst="rect">
            <a:avLst/>
          </a:prstGeom>
        </p:spPr>
        <p:txBody>
          <a:bodyPr lIns="0" tIns="0" rIns="0" bIns="0"/>
          <a:lstStyle/>
          <a:p>
            <a:pPr indent="9271" defTabSz="500634">
              <a:lnSpc>
                <a:spcPct val="100000"/>
              </a:lnSpc>
              <a:defRPr i="1" sz="3212" u="sng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d. Borderline personality</a:t>
            </a:r>
            <a:r>
              <a:rPr spc="-73"/>
              <a:t> </a:t>
            </a:r>
            <a:r>
              <a:t>disorder</a:t>
            </a:r>
          </a:p>
        </p:txBody>
      </p:sp>
      <p:sp>
        <p:nvSpPr>
          <p:cNvPr id="245" name="object 3"/>
          <p:cNvSpPr txBox="1"/>
          <p:nvPr/>
        </p:nvSpPr>
        <p:spPr>
          <a:xfrm>
            <a:off x="534987" y="1864126"/>
            <a:ext cx="8074026" cy="18450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marR="5080" indent="-342900" algn="just">
              <a:lnSpc>
                <a:spcPct val="150000"/>
              </a:lnSpc>
              <a:spcBef>
                <a:spcPts val="100"/>
              </a:spcBef>
              <a:buSzPct val="100000"/>
              <a:buFont typeface="Arial"/>
              <a:buChar char="•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Borderline personality disorder </a:t>
            </a:r>
            <a:r>
              <a:rPr spc="-5"/>
              <a:t>is </a:t>
            </a:r>
            <a:r>
              <a:t>marked </a:t>
            </a:r>
            <a:r>
              <a:rPr spc="-5"/>
              <a:t>by </a:t>
            </a:r>
            <a:r>
              <a:t>a  pattern </a:t>
            </a:r>
            <a:r>
              <a:rPr spc="-5"/>
              <a:t>of instability in </a:t>
            </a:r>
            <a:r>
              <a:t>interpersonal  relationship, </a:t>
            </a:r>
            <a:r>
              <a:rPr spc="5"/>
              <a:t>mood, </a:t>
            </a:r>
            <a:r>
              <a:rPr spc="-15"/>
              <a:t>behavior, </a:t>
            </a:r>
            <a:r>
              <a:t>and</a:t>
            </a:r>
            <a:r>
              <a:rPr spc="-110"/>
              <a:t> </a:t>
            </a:r>
            <a:r>
              <a:t>self-image.</a:t>
            </a:r>
          </a:p>
        </p:txBody>
      </p:sp>
      <p:sp>
        <p:nvSpPr>
          <p:cNvPr id="246" name="object 4"/>
          <p:cNvSpPr/>
          <p:nvPr/>
        </p:nvSpPr>
        <p:spPr>
          <a:xfrm>
            <a:off x="2582417" y="4018449"/>
            <a:ext cx="3979166" cy="2590801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object 2"/>
          <p:cNvSpPr txBox="1"/>
          <p:nvPr/>
        </p:nvSpPr>
        <p:spPr>
          <a:xfrm>
            <a:off x="535940" y="173074"/>
            <a:ext cx="6423026" cy="43215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  <a:buSzPct val="100000"/>
              <a:buFont typeface="Arial"/>
              <a:buChar char="•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The 4 main categories of </a:t>
            </a:r>
            <a:r>
              <a:rPr u="sng">
                <a:uFill>
                  <a:solidFill>
                    <a:srgbClr val="000000"/>
                  </a:solidFill>
                </a:uFill>
              </a:rPr>
              <a:t>SIGN</a:t>
            </a:r>
            <a:r>
              <a:rPr spc="-270" u="sng">
                <a:uFill>
                  <a:solidFill>
                    <a:srgbClr val="000000"/>
                  </a:solidFill>
                </a:uFill>
              </a:rPr>
              <a:t> </a:t>
            </a:r>
            <a:r>
              <a:rPr u="sng">
                <a:uFill>
                  <a:solidFill>
                    <a:srgbClr val="000000"/>
                  </a:solidFill>
                </a:uFill>
              </a:rPr>
              <a:t>AND  </a:t>
            </a:r>
            <a:r>
              <a:rPr spc="-10" u="sng">
                <a:uFill>
                  <a:solidFill>
                    <a:srgbClr val="000000"/>
                  </a:solidFill>
                </a:uFill>
              </a:rPr>
              <a:t>SYMPTOMS</a:t>
            </a:r>
            <a:r>
              <a:rPr spc="-10"/>
              <a:t> </a:t>
            </a:r>
            <a:r>
              <a:t>are,</a:t>
            </a:r>
          </a:p>
          <a:p>
            <a:pPr marL="355600" indent="-342900">
              <a:spcBef>
                <a:spcPts val="2700"/>
              </a:spcBef>
              <a:buSzPct val="100000"/>
              <a:buFont typeface="Symbol"/>
              <a:buChar char="·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Unstable</a:t>
            </a:r>
            <a:r>
              <a:rPr spc="-20"/>
              <a:t> </a:t>
            </a:r>
            <a:r>
              <a:t>relationship.</a:t>
            </a:r>
          </a:p>
          <a:p>
            <a:pPr marL="355600" indent="-342900">
              <a:spcBef>
                <a:spcPts val="1900"/>
              </a:spcBef>
              <a:buSzPct val="100000"/>
              <a:buFont typeface="Symbol"/>
              <a:buChar char="·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Unstable</a:t>
            </a:r>
            <a:r>
              <a:rPr spc="-20"/>
              <a:t> </a:t>
            </a:r>
            <a:r>
              <a:t>self-image</a:t>
            </a:r>
          </a:p>
          <a:p>
            <a:pPr marL="355600" indent="-342900">
              <a:spcBef>
                <a:spcPts val="1900"/>
              </a:spcBef>
              <a:buSzPct val="100000"/>
              <a:buFont typeface="Symbol"/>
              <a:buChar char="·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Unstable</a:t>
            </a:r>
            <a:r>
              <a:rPr spc="-20"/>
              <a:t> </a:t>
            </a:r>
            <a:r>
              <a:t>emotions</a:t>
            </a:r>
          </a:p>
          <a:p>
            <a:pPr marL="355600" indent="-342900">
              <a:spcBef>
                <a:spcPts val="1900"/>
              </a:spcBef>
              <a:buSzPct val="100000"/>
              <a:buFont typeface="Symbol"/>
              <a:buChar char="·"/>
              <a:tabLst>
                <a:tab pos="342900" algn="l"/>
                <a:tab pos="355600" algn="l"/>
              </a:tabLst>
              <a:defRPr spc="-15"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Impulsivity.</a:t>
            </a:r>
          </a:p>
        </p:txBody>
      </p:sp>
      <p:sp>
        <p:nvSpPr>
          <p:cNvPr id="249" name="object 3"/>
          <p:cNvSpPr/>
          <p:nvPr/>
        </p:nvSpPr>
        <p:spPr>
          <a:xfrm>
            <a:off x="2971800" y="4038600"/>
            <a:ext cx="3581400" cy="2558796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50" name="object 4"/>
          <p:cNvSpPr/>
          <p:nvPr/>
        </p:nvSpPr>
        <p:spPr>
          <a:xfrm>
            <a:off x="4876800" y="1126236"/>
            <a:ext cx="3560063" cy="222656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object 2"/>
          <p:cNvSpPr txBox="1"/>
          <p:nvPr/>
        </p:nvSpPr>
        <p:spPr>
          <a:xfrm>
            <a:off x="535940" y="416914"/>
            <a:ext cx="6575426" cy="3297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469900" indent="-343534">
              <a:spcBef>
                <a:spcPts val="2000"/>
              </a:spcBef>
              <a:buSzPct val="100000"/>
              <a:buFont typeface="Arial"/>
              <a:buChar char="•"/>
              <a:tabLst>
                <a:tab pos="469900" algn="l"/>
                <a:tab pos="469900" algn="l"/>
              </a:tabLst>
              <a:defRPr b="1" i="1"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Other </a:t>
            </a:r>
            <a:r>
              <a:rPr spc="-5"/>
              <a:t>S/S</a:t>
            </a:r>
            <a:r>
              <a:rPr spc="-10"/>
              <a:t> </a:t>
            </a:r>
            <a:r>
              <a:t>includes,</a:t>
            </a:r>
          </a:p>
          <a:p>
            <a:pPr marL="355600" indent="-342900">
              <a:spcBef>
                <a:spcPts val="1900"/>
              </a:spcBef>
              <a:buSzPct val="100000"/>
              <a:buFont typeface="Symbol"/>
              <a:buChar char="·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Lack of control of</a:t>
            </a:r>
            <a:r>
              <a:rPr spc="-45"/>
              <a:t> </a:t>
            </a:r>
            <a:r>
              <a:rPr spc="-25"/>
              <a:t>anger.</a:t>
            </a:r>
          </a:p>
          <a:p>
            <a:pPr marL="355600" indent="-342900">
              <a:spcBef>
                <a:spcPts val="1900"/>
              </a:spcBef>
              <a:buSzPct val="100000"/>
              <a:buFont typeface="Symbol"/>
              <a:buChar char="·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Recurrent suicidal threats or</a:t>
            </a:r>
            <a:r>
              <a:rPr spc="-55"/>
              <a:t> </a:t>
            </a:r>
            <a:r>
              <a:rPr spc="-20"/>
              <a:t>behavior.</a:t>
            </a:r>
          </a:p>
          <a:p>
            <a:pPr marL="355600" indent="-342900">
              <a:spcBef>
                <a:spcPts val="1900"/>
              </a:spcBef>
              <a:buSzPct val="100000"/>
              <a:buFont typeface="Symbol"/>
              <a:buChar char="·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Uncertainty </a:t>
            </a:r>
            <a:r>
              <a:rPr spc="5"/>
              <a:t>about personal</a:t>
            </a:r>
            <a:r>
              <a:rPr spc="-120"/>
              <a:t> </a:t>
            </a:r>
            <a:r>
              <a:rPr spc="-25"/>
              <a:t>identity.</a:t>
            </a:r>
          </a:p>
          <a:p>
            <a:pPr marL="355600" indent="-342900">
              <a:spcBef>
                <a:spcPts val="1900"/>
              </a:spcBef>
              <a:buSzPct val="100000"/>
              <a:buFont typeface="Symbol"/>
              <a:buChar char="·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Chronic feeling of</a:t>
            </a:r>
            <a:r>
              <a:rPr spc="-50"/>
              <a:t> </a:t>
            </a:r>
            <a:r>
              <a:t>emptiness</a:t>
            </a:r>
          </a:p>
        </p:txBody>
      </p:sp>
      <p:sp>
        <p:nvSpPr>
          <p:cNvPr id="253" name="object 3"/>
          <p:cNvSpPr/>
          <p:nvPr/>
        </p:nvSpPr>
        <p:spPr>
          <a:xfrm>
            <a:off x="5257800" y="152400"/>
            <a:ext cx="2810256" cy="18288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54" name="object 4"/>
          <p:cNvSpPr/>
          <p:nvPr/>
        </p:nvSpPr>
        <p:spPr>
          <a:xfrm>
            <a:off x="838200" y="3886200"/>
            <a:ext cx="3320796" cy="22098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55" name="object 5"/>
          <p:cNvSpPr/>
          <p:nvPr/>
        </p:nvSpPr>
        <p:spPr>
          <a:xfrm>
            <a:off x="5715000" y="3505200"/>
            <a:ext cx="2974849" cy="2458212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object 2"/>
          <p:cNvSpPr txBox="1"/>
          <p:nvPr>
            <p:ph type="title"/>
          </p:nvPr>
        </p:nvSpPr>
        <p:spPr>
          <a:xfrm>
            <a:off x="557884" y="466469"/>
            <a:ext cx="8028942" cy="696597"/>
          </a:xfrm>
          <a:prstGeom prst="rect">
            <a:avLst/>
          </a:prstGeom>
        </p:spPr>
        <p:txBody>
          <a:bodyPr lIns="0" tIns="0" rIns="0" bIns="0"/>
          <a:lstStyle/>
          <a:p>
            <a:pPr indent="9398" defTabSz="507491">
              <a:lnSpc>
                <a:spcPct val="100000"/>
              </a:lnSpc>
              <a:defRPr sz="3256"/>
            </a:pPr>
            <a:r>
              <a:t>3. Cluster C (anxious and</a:t>
            </a:r>
            <a:r>
              <a:rPr spc="-148"/>
              <a:t> </a:t>
            </a:r>
            <a:r>
              <a:t>fearful)</a:t>
            </a:r>
          </a:p>
        </p:txBody>
      </p:sp>
      <p:sp>
        <p:nvSpPr>
          <p:cNvPr id="258" name="object 3"/>
          <p:cNvSpPr txBox="1"/>
          <p:nvPr/>
        </p:nvSpPr>
        <p:spPr>
          <a:xfrm>
            <a:off x="535940" y="1788236"/>
            <a:ext cx="8062594" cy="31127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spcBef>
                <a:spcPts val="100"/>
              </a:spcBef>
              <a:defRPr b="1" i="1"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a. </a:t>
            </a:r>
            <a:r>
              <a:rPr spc="-30" u="sng">
                <a:uFill>
                  <a:solidFill>
                    <a:srgbClr val="000000"/>
                  </a:solidFill>
                </a:uFill>
              </a:rPr>
              <a:t>Avoidant </a:t>
            </a:r>
            <a:r>
              <a:rPr u="sng">
                <a:uFill>
                  <a:solidFill>
                    <a:srgbClr val="000000"/>
                  </a:solidFill>
                </a:uFill>
              </a:rPr>
              <a:t>personality</a:t>
            </a:r>
            <a:r>
              <a:rPr spc="-545" u="sng">
                <a:uFill>
                  <a:solidFill>
                    <a:srgbClr val="000000"/>
                  </a:solidFill>
                </a:uFill>
              </a:rPr>
              <a:t> </a:t>
            </a:r>
            <a:r>
              <a:rPr u="sng">
                <a:uFill>
                  <a:solidFill>
                    <a:srgbClr val="000000"/>
                  </a:solidFill>
                </a:uFill>
              </a:rPr>
              <a:t>disorder</a:t>
            </a:r>
          </a:p>
          <a:p>
            <a:pPr marL="12700" marR="5080">
              <a:lnSpc>
                <a:spcPct val="150000"/>
              </a:lnSpc>
              <a:spcBef>
                <a:spcPts val="800"/>
              </a:spcBef>
              <a:buSzPct val="100000"/>
              <a:buFont typeface="Arial"/>
              <a:buChar char="•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People with this disorder have low</a:t>
            </a:r>
            <a:r>
              <a:rPr spc="-75"/>
              <a:t> </a:t>
            </a:r>
            <a:r>
              <a:t>self-esteem,  and poor self-confident, they will be negative  and have a </a:t>
            </a:r>
            <a:r>
              <a:rPr spc="-5"/>
              <a:t>difficulty </a:t>
            </a:r>
            <a:r>
              <a:t>in viewing situation and  interactions</a:t>
            </a:r>
            <a:r>
              <a:rPr spc="-45"/>
              <a:t> </a:t>
            </a:r>
            <a:r>
              <a:t>objectively.</a:t>
            </a:r>
          </a:p>
        </p:txBody>
      </p:sp>
      <p:sp>
        <p:nvSpPr>
          <p:cNvPr id="259" name="object 4"/>
          <p:cNvSpPr/>
          <p:nvPr/>
        </p:nvSpPr>
        <p:spPr>
          <a:xfrm>
            <a:off x="4801989" y="4530309"/>
            <a:ext cx="3505201" cy="1972057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object 2"/>
          <p:cNvSpPr txBox="1"/>
          <p:nvPr>
            <p:ph type="title"/>
          </p:nvPr>
        </p:nvSpPr>
        <p:spPr>
          <a:xfrm>
            <a:off x="1381125" y="466469"/>
            <a:ext cx="6381750" cy="696597"/>
          </a:xfrm>
          <a:prstGeom prst="rect">
            <a:avLst/>
          </a:prstGeom>
        </p:spPr>
        <p:txBody>
          <a:bodyPr lIns="0" tIns="0" rIns="0" bIns="0"/>
          <a:lstStyle/>
          <a:p>
            <a:pPr indent="12700">
              <a:lnSpc>
                <a:spcPct val="100000"/>
              </a:lnSpc>
              <a:spcBef>
                <a:spcPts val="100"/>
              </a:spcBef>
              <a:defRPr sz="4400"/>
            </a:pPr>
            <a:r>
              <a:t>SIGNS AND</a:t>
            </a:r>
            <a:r>
              <a:rPr spc="-400"/>
              <a:t> </a:t>
            </a:r>
            <a:r>
              <a:rPr spc="-100"/>
              <a:t>SYMPTOMS</a:t>
            </a:r>
          </a:p>
        </p:txBody>
      </p:sp>
      <p:sp>
        <p:nvSpPr>
          <p:cNvPr id="262" name="object 3"/>
          <p:cNvSpPr txBox="1"/>
          <p:nvPr/>
        </p:nvSpPr>
        <p:spPr>
          <a:xfrm>
            <a:off x="535939" y="1788342"/>
            <a:ext cx="6853557" cy="3267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indent="-342900">
              <a:spcBef>
                <a:spcPts val="2000"/>
              </a:spcBef>
              <a:buSzPct val="100000"/>
              <a:buFont typeface="Symbol"/>
              <a:buChar char="·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Fear of disapproval or</a:t>
            </a:r>
            <a:r>
              <a:rPr spc="-70"/>
              <a:t> </a:t>
            </a:r>
            <a:r>
              <a:t>rejection.</a:t>
            </a:r>
          </a:p>
          <a:p>
            <a:pPr marL="355600" marR="5080" indent="-342900">
              <a:lnSpc>
                <a:spcPct val="150000"/>
              </a:lnSpc>
              <a:buSzPct val="100000"/>
              <a:buFont typeface="Symbol"/>
              <a:buChar char="·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Unwillingness to become involved</a:t>
            </a:r>
            <a:r>
              <a:rPr spc="-95"/>
              <a:t> </a:t>
            </a:r>
            <a:r>
              <a:t>with  people.</a:t>
            </a:r>
          </a:p>
          <a:p>
            <a:pPr marL="355600" indent="-342900">
              <a:spcBef>
                <a:spcPts val="1900"/>
              </a:spcBef>
              <a:buSzPct val="100000"/>
              <a:buFont typeface="Symbol"/>
              <a:buChar char="·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Shyness.</a:t>
            </a:r>
          </a:p>
          <a:p>
            <a:pPr marL="355600" indent="-342900">
              <a:spcBef>
                <a:spcPts val="1900"/>
              </a:spcBef>
              <a:buSzPct val="100000"/>
              <a:buFont typeface="Symbol"/>
              <a:buChar char="·"/>
              <a:tabLst>
                <a:tab pos="342900" algn="l"/>
                <a:tab pos="355600" algn="l"/>
              </a:tabLst>
              <a:defRPr spc="-20"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Insecurity.</a:t>
            </a:r>
          </a:p>
        </p:txBody>
      </p:sp>
      <p:grpSp>
        <p:nvGrpSpPr>
          <p:cNvPr id="265" name="object 4"/>
          <p:cNvGrpSpPr/>
          <p:nvPr/>
        </p:nvGrpSpPr>
        <p:grpSpPr>
          <a:xfrm>
            <a:off x="2590799" y="3047999"/>
            <a:ext cx="6324601" cy="3048001"/>
            <a:chOff x="0" y="0"/>
            <a:chExt cx="6324600" cy="3048000"/>
          </a:xfrm>
        </p:grpSpPr>
        <p:sp>
          <p:nvSpPr>
            <p:cNvPr id="263" name="object 5"/>
            <p:cNvSpPr/>
            <p:nvPr/>
          </p:nvSpPr>
          <p:spPr>
            <a:xfrm>
              <a:off x="-1" y="-1"/>
              <a:ext cx="3200401" cy="2133601"/>
            </a:xfrm>
            <a:prstGeom prst="rect">
              <a:avLst/>
            </a:prstGeom>
            <a:blipFill rotWithShape="1">
              <a:blip r:embed="rId2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64" name="object 6"/>
            <p:cNvSpPr/>
            <p:nvPr/>
          </p:nvSpPr>
          <p:spPr>
            <a:xfrm>
              <a:off x="3200400" y="381000"/>
              <a:ext cx="3124200" cy="2667000"/>
            </a:xfrm>
            <a:prstGeom prst="rect">
              <a:avLst/>
            </a:prstGeom>
            <a:blipFill rotWithShape="1">
              <a:blip r:embed="rId3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object 2"/>
          <p:cNvSpPr txBox="1"/>
          <p:nvPr/>
        </p:nvSpPr>
        <p:spPr>
          <a:xfrm>
            <a:off x="535939" y="1544502"/>
            <a:ext cx="8072757" cy="2541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marR="5080" indent="-342900" algn="just">
              <a:lnSpc>
                <a:spcPct val="150000"/>
              </a:lnSpc>
              <a:spcBef>
                <a:spcPts val="100"/>
              </a:spcBef>
              <a:buSzPct val="100000"/>
              <a:buFont typeface="Arial"/>
              <a:buChar char="•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The persons having this disorder also have  other </a:t>
            </a:r>
            <a:r>
              <a:rPr spc="-5"/>
              <a:t>psychiatric </a:t>
            </a:r>
            <a:r>
              <a:t>disorder </a:t>
            </a:r>
            <a:r>
              <a:rPr spc="-5"/>
              <a:t>like </a:t>
            </a:r>
            <a:r>
              <a:t>– </a:t>
            </a:r>
            <a:r>
              <a:rPr spc="-5"/>
              <a:t>social </a:t>
            </a:r>
            <a:r>
              <a:t>phobia,  anxiety </a:t>
            </a:r>
            <a:r>
              <a:rPr spc="-15"/>
              <a:t>disorder, </a:t>
            </a:r>
            <a:r>
              <a:t>OCD, depressive </a:t>
            </a:r>
            <a:r>
              <a:rPr spc="-15"/>
              <a:t>disorder,  </a:t>
            </a:r>
            <a:r>
              <a:t>somatoform </a:t>
            </a:r>
            <a:r>
              <a:rPr spc="-15"/>
              <a:t>disorder,</a:t>
            </a:r>
            <a:r>
              <a:rPr spc="-90"/>
              <a:t> </a:t>
            </a:r>
            <a:r>
              <a:t>etc.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object 2"/>
          <p:cNvSpPr txBox="1"/>
          <p:nvPr>
            <p:ph type="title"/>
          </p:nvPr>
        </p:nvSpPr>
        <p:spPr>
          <a:xfrm>
            <a:off x="531926" y="304800"/>
            <a:ext cx="8002373" cy="1367683"/>
          </a:xfrm>
          <a:prstGeom prst="rect">
            <a:avLst/>
          </a:prstGeom>
        </p:spPr>
        <p:txBody>
          <a:bodyPr lIns="0" tIns="0" rIns="0" bIns="0"/>
          <a:lstStyle/>
          <a:p>
            <a:pPr indent="12700">
              <a:lnSpc>
                <a:spcPct val="100000"/>
              </a:lnSpc>
              <a:spcBef>
                <a:spcPts val="100"/>
              </a:spcBef>
              <a:tabLst>
                <a:tab pos="3327400" algn="l"/>
              </a:tabLst>
              <a:defRPr i="1" sz="4400" u="sng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b. Dependent	personality</a:t>
            </a:r>
            <a:r>
              <a:rPr spc="-100"/>
              <a:t> </a:t>
            </a:r>
            <a:r>
              <a:t>disorder</a:t>
            </a:r>
          </a:p>
        </p:txBody>
      </p:sp>
      <p:sp>
        <p:nvSpPr>
          <p:cNvPr id="270" name="object 3"/>
          <p:cNvSpPr txBox="1"/>
          <p:nvPr/>
        </p:nvSpPr>
        <p:spPr>
          <a:xfrm>
            <a:off x="533298" y="2015733"/>
            <a:ext cx="8077404" cy="45488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12700" marR="5080" algn="just">
              <a:lnSpc>
                <a:spcPct val="140000"/>
              </a:lnSpc>
              <a:spcBef>
                <a:spcPts val="100"/>
              </a:spcBef>
              <a:buSzPct val="100000"/>
              <a:buFont typeface="Arial"/>
              <a:buChar char="•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This disorder </a:t>
            </a:r>
            <a:r>
              <a:rPr spc="-5"/>
              <a:t>is </a:t>
            </a:r>
            <a:r>
              <a:t>characterized by an </a:t>
            </a:r>
            <a:r>
              <a:rPr spc="-5"/>
              <a:t>extreme  </a:t>
            </a:r>
            <a:r>
              <a:t>need </a:t>
            </a:r>
            <a:r>
              <a:rPr spc="-10"/>
              <a:t>to </a:t>
            </a:r>
            <a:r>
              <a:t>be </a:t>
            </a:r>
            <a:r>
              <a:rPr spc="-5"/>
              <a:t>taken </a:t>
            </a:r>
            <a:r>
              <a:t>care of, </a:t>
            </a:r>
            <a:r>
              <a:rPr spc="-5"/>
              <a:t>which leads to  </a:t>
            </a:r>
            <a:r>
              <a:t>submissive </a:t>
            </a:r>
            <a:r>
              <a:rPr spc="5"/>
              <a:t>and </a:t>
            </a:r>
            <a:r>
              <a:t>fear of separation or</a:t>
            </a:r>
            <a:r>
              <a:rPr spc="-100"/>
              <a:t> </a:t>
            </a:r>
            <a:r>
              <a:t>rejection.</a:t>
            </a:r>
          </a:p>
          <a:p>
            <a:pPr marL="355600" marR="5080" indent="-342900" algn="just">
              <a:lnSpc>
                <a:spcPct val="140000"/>
              </a:lnSpc>
              <a:spcBef>
                <a:spcPts val="1500"/>
              </a:spcBef>
              <a:buSzPct val="100000"/>
              <a:buFont typeface="Arial"/>
              <a:buChar char="•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People with </a:t>
            </a:r>
            <a:r>
              <a:rPr spc="-5"/>
              <a:t>this </a:t>
            </a:r>
            <a:r>
              <a:rPr spc="-15"/>
              <a:t>disorder,</a:t>
            </a:r>
            <a:r>
              <a:rPr spc="770"/>
              <a:t> </a:t>
            </a:r>
            <a:r>
              <a:t>let other make  important discussion </a:t>
            </a:r>
            <a:r>
              <a:rPr spc="-5"/>
              <a:t>for </a:t>
            </a:r>
            <a:r>
              <a:t>them </a:t>
            </a:r>
            <a:r>
              <a:rPr spc="-5"/>
              <a:t>and </a:t>
            </a:r>
            <a:r>
              <a:t>have a  strong need </a:t>
            </a:r>
            <a:r>
              <a:rPr spc="-5"/>
              <a:t>for </a:t>
            </a:r>
            <a:r>
              <a:t>constant reassurance and  support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object 2"/>
          <p:cNvSpPr txBox="1"/>
          <p:nvPr>
            <p:ph type="title"/>
          </p:nvPr>
        </p:nvSpPr>
        <p:spPr>
          <a:xfrm>
            <a:off x="1443608" y="466469"/>
            <a:ext cx="6257926" cy="696597"/>
          </a:xfrm>
          <a:prstGeom prst="rect">
            <a:avLst/>
          </a:prstGeom>
        </p:spPr>
        <p:txBody>
          <a:bodyPr lIns="0" tIns="0" rIns="0" bIns="0"/>
          <a:lstStyle/>
          <a:p>
            <a:pPr indent="12700">
              <a:lnSpc>
                <a:spcPct val="100000"/>
              </a:lnSpc>
              <a:spcBef>
                <a:spcPts val="100"/>
              </a:spcBef>
              <a:defRPr sz="4400" u="sng">
                <a:uFill>
                  <a:solidFill>
                    <a:srgbClr val="000000"/>
                  </a:solidFill>
                </a:uFill>
              </a:defRPr>
            </a:pPr>
            <a:r>
              <a:t>SIGN AND</a:t>
            </a:r>
            <a:r>
              <a:rPr spc="-400"/>
              <a:t> </a:t>
            </a:r>
            <a:r>
              <a:rPr spc="-100"/>
              <a:t>SYMPTOMS:</a:t>
            </a:r>
          </a:p>
        </p:txBody>
      </p:sp>
      <p:sp>
        <p:nvSpPr>
          <p:cNvPr id="273" name="object 3"/>
          <p:cNvSpPr txBox="1"/>
          <p:nvPr/>
        </p:nvSpPr>
        <p:spPr>
          <a:xfrm>
            <a:off x="535940" y="1788342"/>
            <a:ext cx="7689851" cy="2611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indent="-342900">
              <a:spcBef>
                <a:spcPts val="2000"/>
              </a:spcBef>
              <a:buSzPct val="100000"/>
              <a:buFont typeface="Symbol"/>
              <a:buChar char="·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Feeling uncomfortable and</a:t>
            </a:r>
            <a:r>
              <a:rPr spc="-50"/>
              <a:t> </a:t>
            </a:r>
            <a:r>
              <a:t>helplessness.</a:t>
            </a:r>
          </a:p>
          <a:p>
            <a:pPr marL="355600" indent="-342900">
              <a:spcBef>
                <a:spcPts val="1900"/>
              </a:spcBef>
              <a:buSzPct val="100000"/>
              <a:buFont typeface="Symbol"/>
              <a:buChar char="·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Inability to make</a:t>
            </a:r>
            <a:r>
              <a:rPr spc="-40"/>
              <a:t> </a:t>
            </a:r>
            <a:r>
              <a:t>decisions.</a:t>
            </a:r>
          </a:p>
          <a:p>
            <a:pPr marL="355600" indent="-342900">
              <a:spcBef>
                <a:spcPts val="1900"/>
              </a:spcBef>
              <a:buSzPct val="100000"/>
              <a:buFont typeface="Symbol"/>
              <a:buChar char="·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Low self-esteem and lack of</a:t>
            </a:r>
            <a:r>
              <a:rPr spc="-55"/>
              <a:t> </a:t>
            </a:r>
            <a:r>
              <a:t>self-confidence.</a:t>
            </a:r>
          </a:p>
          <a:p>
            <a:pPr marL="355600" indent="-342900">
              <a:spcBef>
                <a:spcPts val="2100"/>
              </a:spcBef>
              <a:buSzPct val="100000"/>
              <a:buFont typeface="Arial"/>
              <a:buChar char="•"/>
              <a:tabLst>
                <a:tab pos="342900" algn="l"/>
                <a:tab pos="355600" algn="l"/>
              </a:tabLst>
              <a:defRPr spc="-15"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Hypersensitivity.</a:t>
            </a:r>
          </a:p>
        </p:txBody>
      </p:sp>
      <p:sp>
        <p:nvSpPr>
          <p:cNvPr id="274" name="object 4"/>
          <p:cNvSpPr/>
          <p:nvPr/>
        </p:nvSpPr>
        <p:spPr>
          <a:xfrm>
            <a:off x="6019800" y="2362200"/>
            <a:ext cx="2286000" cy="8382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75" name="object 5"/>
          <p:cNvSpPr/>
          <p:nvPr/>
        </p:nvSpPr>
        <p:spPr>
          <a:xfrm>
            <a:off x="3733800" y="3810000"/>
            <a:ext cx="3357372" cy="25146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object 2"/>
          <p:cNvSpPr txBox="1"/>
          <p:nvPr>
            <p:ph type="title"/>
          </p:nvPr>
        </p:nvSpPr>
        <p:spPr>
          <a:xfrm>
            <a:off x="914400" y="0"/>
            <a:ext cx="7100436" cy="1853755"/>
          </a:xfrm>
          <a:prstGeom prst="rect">
            <a:avLst/>
          </a:prstGeom>
        </p:spPr>
        <p:txBody>
          <a:bodyPr lIns="0" tIns="0" rIns="0" bIns="0"/>
          <a:lstStyle/>
          <a:p>
            <a:pPr marL="2767964" marR="5080" indent="-2755900">
              <a:lnSpc>
                <a:spcPts val="4700"/>
              </a:lnSpc>
              <a:spcBef>
                <a:spcPts val="300"/>
              </a:spcBef>
              <a:defRPr i="1" spc="-100" sz="4000" u="sng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c. Obsessive compulsive </a:t>
            </a:r>
            <a:r>
              <a:rPr spc="0"/>
              <a:t>personality  disorder:</a:t>
            </a:r>
          </a:p>
        </p:txBody>
      </p:sp>
      <p:sp>
        <p:nvSpPr>
          <p:cNvPr id="278" name="object 3"/>
          <p:cNvSpPr txBox="1"/>
          <p:nvPr/>
        </p:nvSpPr>
        <p:spPr>
          <a:xfrm>
            <a:off x="533399" y="1866453"/>
            <a:ext cx="8076567" cy="33400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12700" marR="5080" algn="just">
              <a:lnSpc>
                <a:spcPct val="150100"/>
              </a:lnSpc>
              <a:spcBef>
                <a:spcPts val="100"/>
              </a:spcBef>
              <a:buSzPct val="100000"/>
              <a:buFont typeface="Arial"/>
              <a:buChar char="•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The </a:t>
            </a:r>
            <a:r>
              <a:rPr spc="-5"/>
              <a:t>individual </a:t>
            </a:r>
            <a:r>
              <a:t>places a great deal of pressure  on himself </a:t>
            </a:r>
            <a:r>
              <a:rPr spc="5"/>
              <a:t>and </a:t>
            </a:r>
            <a:r>
              <a:t>other </a:t>
            </a:r>
            <a:r>
              <a:rPr spc="5"/>
              <a:t>not </a:t>
            </a:r>
            <a:r>
              <a:rPr spc="-5"/>
              <a:t>to </a:t>
            </a:r>
            <a:r>
              <a:t>make a</a:t>
            </a:r>
            <a:r>
              <a:rPr spc="-125"/>
              <a:t> </a:t>
            </a:r>
            <a:r>
              <a:t>mistake.</a:t>
            </a:r>
          </a:p>
          <a:p>
            <a:pPr marL="12700" marR="6350" algn="just">
              <a:lnSpc>
                <a:spcPct val="150000"/>
              </a:lnSpc>
              <a:spcBef>
                <a:spcPts val="800"/>
              </a:spcBef>
              <a:buSzPct val="100000"/>
              <a:buFont typeface="Arial"/>
              <a:buChar char="•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Believes his way </a:t>
            </a:r>
            <a:r>
              <a:rPr spc="-5"/>
              <a:t>of doing something is the  only </a:t>
            </a:r>
            <a:r>
              <a:t>correct </a:t>
            </a:r>
            <a:r>
              <a:rPr spc="-55"/>
              <a:t>way, </a:t>
            </a:r>
            <a:r>
              <a:t>may </a:t>
            </a:r>
            <a:r>
              <a:rPr spc="-5"/>
              <a:t>force himself </a:t>
            </a:r>
            <a:r>
              <a:t>and </a:t>
            </a:r>
            <a:r>
              <a:rPr spc="-5"/>
              <a:t>others  </a:t>
            </a:r>
            <a:r>
              <a:t>to follow right moral</a:t>
            </a:r>
            <a:r>
              <a:rPr spc="-75"/>
              <a:t> </a:t>
            </a:r>
            <a:r>
              <a:t>principles.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object 2"/>
          <p:cNvSpPr txBox="1"/>
          <p:nvPr>
            <p:ph type="title"/>
          </p:nvPr>
        </p:nvSpPr>
        <p:spPr>
          <a:xfrm>
            <a:off x="1536572" y="466469"/>
            <a:ext cx="6071871" cy="696597"/>
          </a:xfrm>
          <a:prstGeom prst="rect">
            <a:avLst/>
          </a:prstGeom>
        </p:spPr>
        <p:txBody>
          <a:bodyPr lIns="0" tIns="0" rIns="0" bIns="0"/>
          <a:lstStyle/>
          <a:p>
            <a:pPr indent="12700">
              <a:lnSpc>
                <a:spcPct val="100000"/>
              </a:lnSpc>
              <a:spcBef>
                <a:spcPts val="100"/>
              </a:spcBef>
              <a:defRPr sz="4400"/>
            </a:pPr>
            <a:r>
              <a:t>SIGN AND</a:t>
            </a:r>
            <a:r>
              <a:rPr spc="-400"/>
              <a:t> </a:t>
            </a:r>
            <a:r>
              <a:rPr spc="-100"/>
              <a:t>SYMPTOMS</a:t>
            </a:r>
          </a:p>
        </p:txBody>
      </p:sp>
      <p:sp>
        <p:nvSpPr>
          <p:cNvPr id="281" name="object 3"/>
          <p:cNvSpPr txBox="1"/>
          <p:nvPr/>
        </p:nvSpPr>
        <p:spPr>
          <a:xfrm>
            <a:off x="535939" y="1788342"/>
            <a:ext cx="6812282" cy="1875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indent="-342900">
              <a:spcBef>
                <a:spcPts val="2000"/>
              </a:spcBef>
              <a:buSzPct val="100000"/>
              <a:buFont typeface="Symbol"/>
              <a:buChar char="·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Feeling of excessive doubt and</a:t>
            </a:r>
            <a:r>
              <a:rPr spc="-60"/>
              <a:t> </a:t>
            </a:r>
            <a:r>
              <a:t>caution.</a:t>
            </a:r>
          </a:p>
          <a:p>
            <a:pPr marL="355600" indent="-342900">
              <a:spcBef>
                <a:spcPts val="1900"/>
              </a:spcBef>
              <a:buSzPct val="100000"/>
              <a:buFont typeface="Symbol"/>
              <a:buChar char="·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Perfectionism.</a:t>
            </a:r>
          </a:p>
          <a:p>
            <a:pPr marL="355600" indent="-342900">
              <a:spcBef>
                <a:spcPts val="1900"/>
              </a:spcBef>
              <a:buSzPct val="100000"/>
              <a:buFont typeface="Symbol"/>
              <a:buChar char="·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High</a:t>
            </a:r>
            <a:r>
              <a:rPr spc="-20"/>
              <a:t> </a:t>
            </a:r>
            <a:r>
              <a:t>standards</a:t>
            </a:r>
          </a:p>
        </p:txBody>
      </p:sp>
      <p:sp>
        <p:nvSpPr>
          <p:cNvPr id="282" name="object 4"/>
          <p:cNvSpPr/>
          <p:nvPr/>
        </p:nvSpPr>
        <p:spPr>
          <a:xfrm>
            <a:off x="4096502" y="2355483"/>
            <a:ext cx="2839213" cy="1609345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83" name="object 5"/>
          <p:cNvSpPr/>
          <p:nvPr/>
        </p:nvSpPr>
        <p:spPr>
          <a:xfrm>
            <a:off x="762000" y="4114800"/>
            <a:ext cx="3319272" cy="21336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84" name="object 6"/>
          <p:cNvSpPr/>
          <p:nvPr/>
        </p:nvSpPr>
        <p:spPr>
          <a:xfrm>
            <a:off x="4428744" y="4203191"/>
            <a:ext cx="3439668" cy="2057401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object 2"/>
          <p:cNvSpPr txBox="1"/>
          <p:nvPr>
            <p:ph type="title"/>
          </p:nvPr>
        </p:nvSpPr>
        <p:spPr>
          <a:xfrm>
            <a:off x="2777108" y="466469"/>
            <a:ext cx="3590926" cy="696597"/>
          </a:xfrm>
          <a:prstGeom prst="rect">
            <a:avLst/>
          </a:prstGeom>
        </p:spPr>
        <p:txBody>
          <a:bodyPr lIns="0" tIns="0" rIns="0" bIns="0"/>
          <a:lstStyle/>
          <a:p>
            <a:pPr indent="12700">
              <a:lnSpc>
                <a:spcPct val="100000"/>
              </a:lnSpc>
              <a:spcBef>
                <a:spcPts val="100"/>
              </a:spcBef>
              <a:defRPr sz="4400"/>
            </a:pPr>
            <a:r>
              <a:t>TRE</a:t>
            </a:r>
            <a:r>
              <a:rPr spc="-400"/>
              <a:t>A</a:t>
            </a:r>
            <a:r>
              <a:t>TMENT</a:t>
            </a:r>
          </a:p>
        </p:txBody>
      </p:sp>
      <p:sp>
        <p:nvSpPr>
          <p:cNvPr id="287" name="object 3"/>
          <p:cNvSpPr txBox="1"/>
          <p:nvPr/>
        </p:nvSpPr>
        <p:spPr>
          <a:xfrm>
            <a:off x="535940" y="1788342"/>
            <a:ext cx="4642485" cy="4034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indent="-342900">
              <a:spcBef>
                <a:spcPts val="2000"/>
              </a:spcBef>
              <a:buSzPct val="100000"/>
              <a:buAutoNum type="arabicPeriod" startAt="1"/>
              <a:tabLst>
                <a:tab pos="355600" algn="l"/>
              </a:tabLst>
              <a:defRPr b="1" spc="-25"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ANXIOLYTIC</a:t>
            </a:r>
            <a:r>
              <a:rPr spc="-75"/>
              <a:t> </a:t>
            </a:r>
            <a:r>
              <a:rPr spc="0"/>
              <a:t>DRUGS:</a:t>
            </a:r>
          </a:p>
          <a:p>
            <a:pPr lvl="1" marL="469900" indent="-343534">
              <a:spcBef>
                <a:spcPts val="1900"/>
              </a:spcBef>
              <a:buSzPct val="100000"/>
              <a:buFont typeface="Arial"/>
              <a:buChar char="•"/>
              <a:tabLst>
                <a:tab pos="469900" algn="l"/>
                <a:tab pos="469900" algn="l"/>
              </a:tabLst>
              <a:defRPr b="1" i="1" spc="-145"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To </a:t>
            </a:r>
            <a:r>
              <a:rPr spc="0"/>
              <a:t>treat severe</a:t>
            </a:r>
            <a:r>
              <a:rPr spc="100"/>
              <a:t> </a:t>
            </a:r>
            <a:r>
              <a:rPr spc="0"/>
              <a:t>stress,</a:t>
            </a:r>
          </a:p>
          <a:p>
            <a:pPr marL="355600" indent="-342900">
              <a:spcBef>
                <a:spcPts val="1900"/>
              </a:spcBef>
              <a:buSzPct val="100000"/>
              <a:buFont typeface="Carlito"/>
              <a:buChar char="-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Alprazolam</a:t>
            </a:r>
          </a:p>
          <a:p>
            <a:pPr marL="355600" indent="-342900">
              <a:spcBef>
                <a:spcPts val="1900"/>
              </a:spcBef>
              <a:buSzPct val="100000"/>
              <a:buFont typeface="Carlito"/>
              <a:buChar char="-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Ativan</a:t>
            </a:r>
          </a:p>
          <a:p>
            <a:pPr marL="355600" indent="-342900">
              <a:spcBef>
                <a:spcPts val="1900"/>
              </a:spcBef>
              <a:buSzPct val="100000"/>
              <a:buFont typeface="Carlito"/>
              <a:buChar char="-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Librium</a:t>
            </a:r>
          </a:p>
          <a:p>
            <a:pPr marL="355600" indent="-342900">
              <a:spcBef>
                <a:spcPts val="2100"/>
              </a:spcBef>
              <a:buSzPct val="100000"/>
              <a:buFont typeface="Arial"/>
              <a:buChar char="•"/>
              <a:tabLst>
                <a:tab pos="342900" algn="l"/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Diazepam,</a:t>
            </a:r>
            <a:r>
              <a:rPr spc="-35"/>
              <a:t> </a:t>
            </a:r>
            <a:r>
              <a:t>etc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object 2"/>
          <p:cNvSpPr txBox="1"/>
          <p:nvPr/>
        </p:nvSpPr>
        <p:spPr>
          <a:xfrm>
            <a:off x="535939" y="1780111"/>
            <a:ext cx="8044817" cy="36760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93700" indent="-381634">
              <a:spcBef>
                <a:spcPts val="1900"/>
              </a:spcBef>
              <a:buSzPct val="100000"/>
              <a:buAutoNum type="arabicPeriod" startAt="2"/>
              <a:tabLst>
                <a:tab pos="393700" algn="l"/>
              </a:tabLst>
              <a:defRPr b="1" sz="3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NEUROLEPTIC DRUGS:</a:t>
            </a:r>
            <a:r>
              <a:rPr spc="-254"/>
              <a:t> </a:t>
            </a:r>
            <a:r>
              <a:rPr spc="-5"/>
              <a:t>ANTIPSYCHOTIC</a:t>
            </a:r>
          </a:p>
          <a:p>
            <a:pPr lvl="1" marL="469900" marR="1323339" indent="-343534">
              <a:lnSpc>
                <a:spcPct val="150000"/>
              </a:lnSpc>
              <a:buSzPct val="100000"/>
              <a:buFont typeface="Arial"/>
              <a:buChar char="•"/>
              <a:tabLst>
                <a:tab pos="469900" algn="l"/>
                <a:tab pos="469900" algn="l"/>
              </a:tabLst>
              <a:defRPr b="1" i="1" spc="-5" sz="3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It can </a:t>
            </a:r>
            <a:r>
              <a:rPr spc="0"/>
              <a:t>be </a:t>
            </a:r>
            <a:r>
              <a:t>useful in </a:t>
            </a:r>
            <a:r>
              <a:rPr spc="0"/>
              <a:t>case of paranoid</a:t>
            </a:r>
            <a:r>
              <a:rPr spc="-35"/>
              <a:t> </a:t>
            </a:r>
            <a:r>
              <a:rPr spc="0"/>
              <a:t>and  </a:t>
            </a:r>
            <a:r>
              <a:t>schizotypal personality</a:t>
            </a:r>
            <a:r>
              <a:rPr spc="45"/>
              <a:t> </a:t>
            </a:r>
            <a:r>
              <a:rPr spc="-25"/>
              <a:t>disorder.</a:t>
            </a:r>
          </a:p>
          <a:p>
            <a:pPr marL="355600" indent="-342900">
              <a:spcBef>
                <a:spcPts val="1800"/>
              </a:spcBef>
              <a:buSzPct val="100000"/>
              <a:buFont typeface="Carlito"/>
              <a:buChar char="-"/>
              <a:tabLst>
                <a:tab pos="342900" algn="l"/>
                <a:tab pos="355600" algn="l"/>
              </a:tabLst>
              <a:defRPr sz="3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Olanzapine</a:t>
            </a:r>
          </a:p>
          <a:p>
            <a:pPr marL="355600" indent="-342900">
              <a:spcBef>
                <a:spcPts val="1800"/>
              </a:spcBef>
              <a:buSzPct val="100000"/>
              <a:buFont typeface="Carlito"/>
              <a:buChar char="-"/>
              <a:tabLst>
                <a:tab pos="342900" algn="l"/>
                <a:tab pos="355600" algn="l"/>
              </a:tabLst>
              <a:defRPr sz="3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Haloperidol</a:t>
            </a:r>
          </a:p>
          <a:p>
            <a:pPr marL="355600" indent="-342900">
              <a:spcBef>
                <a:spcPts val="1800"/>
              </a:spcBef>
              <a:buSzPct val="100000"/>
              <a:buFont typeface="Carlito"/>
              <a:buChar char="-"/>
              <a:tabLst>
                <a:tab pos="342900" algn="l"/>
                <a:tab pos="355600" algn="l"/>
              </a:tabLst>
              <a:defRPr sz="3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Droperidol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object 2"/>
          <p:cNvSpPr txBox="1"/>
          <p:nvPr>
            <p:ph type="title"/>
          </p:nvPr>
        </p:nvSpPr>
        <p:spPr>
          <a:xfrm>
            <a:off x="1143000" y="381000"/>
            <a:ext cx="6871836" cy="1248419"/>
          </a:xfrm>
          <a:prstGeom prst="rect">
            <a:avLst/>
          </a:prstGeom>
        </p:spPr>
        <p:txBody>
          <a:bodyPr lIns="0" tIns="0" rIns="0" bIns="0"/>
          <a:lstStyle>
            <a:lvl1pPr marL="884555" marR="5080" indent="277494">
              <a:lnSpc>
                <a:spcPts val="4700"/>
              </a:lnSpc>
              <a:spcBef>
                <a:spcPts val="300"/>
              </a:spcBef>
              <a:defRPr spc="-100" sz="4000"/>
            </a:lvl1pPr>
          </a:lstStyle>
          <a:p>
            <a:pPr/>
            <a:r>
              <a:t>3. PSYCHODYNAMIC  TREATMENT:</a:t>
            </a:r>
          </a:p>
        </p:txBody>
      </p:sp>
      <p:sp>
        <p:nvSpPr>
          <p:cNvPr id="292" name="object 3"/>
          <p:cNvSpPr txBox="1"/>
          <p:nvPr/>
        </p:nvSpPr>
        <p:spPr>
          <a:xfrm>
            <a:off x="535304" y="1873373"/>
            <a:ext cx="8073392" cy="18450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marR="5080" indent="-342900" algn="just">
              <a:lnSpc>
                <a:spcPct val="150000"/>
              </a:lnSpc>
              <a:spcBef>
                <a:spcPts val="100"/>
              </a:spcBef>
              <a:buSzPct val="100000"/>
              <a:buFont typeface="Arial"/>
              <a:buChar char="•"/>
              <a:tabLst>
                <a:tab pos="355600" algn="l"/>
              </a:tabLst>
              <a:defRPr spc="-45"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It’s </a:t>
            </a:r>
            <a:r>
              <a:rPr spc="0"/>
              <a:t>also known </a:t>
            </a:r>
            <a:r>
              <a:rPr spc="-5"/>
              <a:t>as </a:t>
            </a:r>
            <a:r>
              <a:rPr spc="0"/>
              <a:t>the </a:t>
            </a:r>
            <a:r>
              <a:rPr spc="-5"/>
              <a:t>insight oriented </a:t>
            </a:r>
            <a:r>
              <a:rPr spc="-30"/>
              <a:t>therapy,  </a:t>
            </a:r>
            <a:r>
              <a:rPr spc="0"/>
              <a:t>focuses on unconscious processes as they are  manifested in a </a:t>
            </a:r>
            <a:r>
              <a:rPr spc="-20"/>
              <a:t>person’s </a:t>
            </a:r>
            <a:r>
              <a:rPr spc="0"/>
              <a:t>present</a:t>
            </a:r>
            <a:r>
              <a:rPr spc="-55"/>
              <a:t> </a:t>
            </a:r>
            <a:r>
              <a:rPr spc="-20"/>
              <a:t>behavior.</a:t>
            </a:r>
          </a:p>
        </p:txBody>
      </p:sp>
      <p:sp>
        <p:nvSpPr>
          <p:cNvPr id="293" name="object 4"/>
          <p:cNvSpPr/>
          <p:nvPr/>
        </p:nvSpPr>
        <p:spPr>
          <a:xfrm>
            <a:off x="1905000" y="3962400"/>
            <a:ext cx="4038600" cy="19812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object 2"/>
          <p:cNvSpPr txBox="1"/>
          <p:nvPr/>
        </p:nvSpPr>
        <p:spPr>
          <a:xfrm>
            <a:off x="535939" y="647571"/>
            <a:ext cx="8072757" cy="1382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marR="5080" indent="-342900" algn="just">
              <a:lnSpc>
                <a:spcPct val="98900"/>
              </a:lnSpc>
              <a:spcBef>
                <a:spcPts val="100"/>
              </a:spcBef>
              <a:buSzPct val="100000"/>
              <a:buFont typeface="Arial"/>
              <a:buChar char="•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The goal of psychodynamic therapy </a:t>
            </a:r>
            <a:r>
              <a:rPr spc="-5"/>
              <a:t>is </a:t>
            </a:r>
            <a:r>
              <a:t>a  </a:t>
            </a:r>
            <a:r>
              <a:rPr spc="-20"/>
              <a:t>client’s </a:t>
            </a:r>
            <a:r>
              <a:t>self-awareness and understanding </a:t>
            </a:r>
            <a:r>
              <a:rPr spc="-10"/>
              <a:t>of  </a:t>
            </a:r>
            <a:r>
              <a:t>the influence of the past on present</a:t>
            </a:r>
            <a:r>
              <a:rPr spc="-80"/>
              <a:t> </a:t>
            </a:r>
            <a:r>
              <a:t>behavior</a:t>
            </a:r>
          </a:p>
        </p:txBody>
      </p:sp>
      <p:sp>
        <p:nvSpPr>
          <p:cNvPr id="296" name="object 3"/>
          <p:cNvSpPr/>
          <p:nvPr/>
        </p:nvSpPr>
        <p:spPr>
          <a:xfrm>
            <a:off x="457199" y="2468878"/>
            <a:ext cx="3960878" cy="2636522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97" name="object 4"/>
          <p:cNvSpPr/>
          <p:nvPr/>
        </p:nvSpPr>
        <p:spPr>
          <a:xfrm>
            <a:off x="4648200" y="3066288"/>
            <a:ext cx="3433572" cy="2572512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object 2"/>
          <p:cNvSpPr txBox="1"/>
          <p:nvPr>
            <p:ph type="title"/>
          </p:nvPr>
        </p:nvSpPr>
        <p:spPr>
          <a:xfrm>
            <a:off x="1443490" y="804519"/>
            <a:ext cx="6571345" cy="1142620"/>
          </a:xfrm>
          <a:prstGeom prst="rect">
            <a:avLst/>
          </a:prstGeom>
        </p:spPr>
        <p:txBody>
          <a:bodyPr lIns="0" tIns="0" rIns="0" bIns="0"/>
          <a:lstStyle/>
          <a:p>
            <a:pPr marL="2422525" marR="5080" indent="-2235835">
              <a:lnSpc>
                <a:spcPts val="4200"/>
              </a:lnSpc>
              <a:spcBef>
                <a:spcPts val="300"/>
              </a:spcBef>
            </a:pPr>
            <a:r>
              <a:t>4. </a:t>
            </a:r>
            <a:r>
              <a:rPr spc="-100"/>
              <a:t>COGNITIVE AND</a:t>
            </a:r>
            <a:r>
              <a:rPr spc="-300"/>
              <a:t> </a:t>
            </a:r>
            <a:r>
              <a:rPr spc="-100"/>
              <a:t>BEHAVIOUR  TEHRAPY</a:t>
            </a:r>
          </a:p>
        </p:txBody>
      </p:sp>
      <p:sp>
        <p:nvSpPr>
          <p:cNvPr id="300" name="object 3"/>
          <p:cNvSpPr txBox="1"/>
          <p:nvPr/>
        </p:nvSpPr>
        <p:spPr>
          <a:xfrm>
            <a:off x="424766" y="1908736"/>
            <a:ext cx="8074026" cy="2541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marR="5080" indent="-342900" algn="just">
              <a:lnSpc>
                <a:spcPct val="150000"/>
              </a:lnSpc>
              <a:spcBef>
                <a:spcPts val="100"/>
              </a:spcBef>
              <a:buSzPct val="100000"/>
              <a:buFont typeface="Arial"/>
              <a:buChar char="•"/>
              <a:tabLst>
                <a:tab pos="3556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Most cognitive behavioral approaches </a:t>
            </a:r>
            <a:r>
              <a:rPr spc="-5"/>
              <a:t>address  </a:t>
            </a:r>
            <a:r>
              <a:t>specific aspects </a:t>
            </a:r>
            <a:r>
              <a:rPr spc="-5"/>
              <a:t>of thought, feelings, </a:t>
            </a:r>
            <a:r>
              <a:rPr spc="-15"/>
              <a:t>behavior,  </a:t>
            </a:r>
            <a:r>
              <a:rPr spc="5"/>
              <a:t>or </a:t>
            </a:r>
            <a:r>
              <a:rPr spc="-5"/>
              <a:t>attitude </a:t>
            </a:r>
            <a:r>
              <a:t>and do not claim </a:t>
            </a:r>
            <a:r>
              <a:rPr spc="-10"/>
              <a:t>to </a:t>
            </a:r>
            <a:r>
              <a:rPr spc="-5"/>
              <a:t>treat </a:t>
            </a:r>
            <a:r>
              <a:t>the </a:t>
            </a:r>
            <a:r>
              <a:rPr spc="-5"/>
              <a:t>entire  </a:t>
            </a:r>
            <a:r>
              <a:t>personality disorder of the</a:t>
            </a:r>
            <a:r>
              <a:rPr spc="-90"/>
              <a:t> </a:t>
            </a:r>
            <a:r>
              <a:t>person.</a:t>
            </a:r>
          </a:p>
        </p:txBody>
      </p:sp>
      <p:sp>
        <p:nvSpPr>
          <p:cNvPr id="301" name="object 4"/>
          <p:cNvSpPr/>
          <p:nvPr/>
        </p:nvSpPr>
        <p:spPr>
          <a:xfrm>
            <a:off x="5521452" y="4495800"/>
            <a:ext cx="2884932" cy="21336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object 2"/>
          <p:cNvSpPr txBox="1"/>
          <p:nvPr>
            <p:ph type="title"/>
          </p:nvPr>
        </p:nvSpPr>
        <p:spPr>
          <a:xfrm>
            <a:off x="2571369" y="466469"/>
            <a:ext cx="4003676" cy="696597"/>
          </a:xfrm>
          <a:prstGeom prst="rect">
            <a:avLst/>
          </a:prstGeom>
        </p:spPr>
        <p:txBody>
          <a:bodyPr lIns="0" tIns="0" rIns="0" bIns="0"/>
          <a:lstStyle>
            <a:lvl1pPr indent="12700">
              <a:lnSpc>
                <a:spcPct val="100000"/>
              </a:lnSpc>
              <a:spcBef>
                <a:spcPts val="100"/>
              </a:spcBef>
              <a:defRPr sz="4400"/>
            </a:lvl1pPr>
          </a:lstStyle>
          <a:p>
            <a:pPr/>
            <a:r>
              <a:t>CONCLUSION:</a:t>
            </a:r>
          </a:p>
        </p:txBody>
      </p:sp>
      <p:sp>
        <p:nvSpPr>
          <p:cNvPr id="304" name="object 3"/>
          <p:cNvSpPr txBox="1"/>
          <p:nvPr/>
        </p:nvSpPr>
        <p:spPr>
          <a:xfrm>
            <a:off x="508146" y="1738421"/>
            <a:ext cx="5881371" cy="11493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marR="5080" indent="-342900">
              <a:lnSpc>
                <a:spcPct val="150100"/>
              </a:lnSpc>
              <a:spcBef>
                <a:spcPts val="100"/>
              </a:spcBef>
              <a:buSzPct val="100000"/>
              <a:buFont typeface="Arial"/>
              <a:buChar char="•"/>
              <a:tabLst>
                <a:tab pos="342900" algn="l"/>
                <a:tab pos="355600" algn="l"/>
                <a:tab pos="1981200" algn="l"/>
                <a:tab pos="2260600" algn="l"/>
                <a:tab pos="3873500" algn="l"/>
                <a:tab pos="4432300" algn="l"/>
                <a:tab pos="53721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abnormal		personality	can	be  “</a:t>
            </a:r>
            <a:r>
              <a:rPr spc="10"/>
              <a:t>d</a:t>
            </a:r>
            <a:r>
              <a:t>ee</a:t>
            </a:r>
            <a:r>
              <a:rPr spc="10"/>
              <a:t>p</a:t>
            </a:r>
            <a:r>
              <a:rPr spc="-20"/>
              <a:t>l</a:t>
            </a:r>
            <a:r>
              <a:t>y	ing</a:t>
            </a:r>
            <a:r>
              <a:rPr spc="-15"/>
              <a:t>r</a:t>
            </a:r>
            <a:r>
              <a:t>ained	mal</a:t>
            </a:r>
            <a:r>
              <a:rPr spc="-15"/>
              <a:t>a</a:t>
            </a:r>
            <a:r>
              <a:t>daptive</a:t>
            </a:r>
          </a:p>
        </p:txBody>
      </p:sp>
      <p:sp>
        <p:nvSpPr>
          <p:cNvPr id="305" name="object 4"/>
          <p:cNvSpPr txBox="1"/>
          <p:nvPr/>
        </p:nvSpPr>
        <p:spPr>
          <a:xfrm>
            <a:off x="6612475" y="1738421"/>
            <a:ext cx="1955801" cy="11493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99060" marR="5080" indent="-86995">
              <a:lnSpc>
                <a:spcPct val="150100"/>
              </a:lnSpc>
              <a:spcBef>
                <a:spcPts val="100"/>
              </a:spcBef>
              <a:tabLst>
                <a:tab pos="1600200" algn="l"/>
              </a:tabLst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defi</a:t>
            </a:r>
            <a:r>
              <a:rPr spc="-15"/>
              <a:t>n</a:t>
            </a:r>
            <a:r>
              <a:t>ed	as  p</a:t>
            </a:r>
            <a:r>
              <a:rPr spc="5"/>
              <a:t>a</a:t>
            </a:r>
            <a:r>
              <a:t>tt</a:t>
            </a:r>
            <a:r>
              <a:rPr spc="-15"/>
              <a:t>e</a:t>
            </a:r>
            <a:r>
              <a:t>rn	</a:t>
            </a:r>
            <a:r>
              <a:rPr spc="5"/>
              <a:t>of</a:t>
            </a:r>
          </a:p>
        </p:txBody>
      </p:sp>
      <p:sp>
        <p:nvSpPr>
          <p:cNvPr id="306" name="object 5"/>
          <p:cNvSpPr txBox="1"/>
          <p:nvPr/>
        </p:nvSpPr>
        <p:spPr>
          <a:xfrm>
            <a:off x="706120" y="3463083"/>
            <a:ext cx="7731760" cy="18450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R="5080" indent="12700" algn="just">
              <a:lnSpc>
                <a:spcPct val="150000"/>
              </a:lnSpc>
              <a:spcBef>
                <a:spcPts val="100"/>
              </a:spcBef>
              <a:defRPr spc="-15"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behavior, </a:t>
            </a:r>
            <a:r>
              <a:rPr spc="0"/>
              <a:t>continuing </a:t>
            </a:r>
            <a:r>
              <a:rPr spc="-5"/>
              <a:t>throughout the </a:t>
            </a:r>
            <a:r>
              <a:rPr spc="0"/>
              <a:t>most </a:t>
            </a:r>
            <a:r>
              <a:rPr spc="-10"/>
              <a:t>of  </a:t>
            </a:r>
            <a:r>
              <a:rPr spc="0"/>
              <a:t>adult </a:t>
            </a:r>
            <a:r>
              <a:rPr spc="-5"/>
              <a:t>life, although </a:t>
            </a:r>
            <a:r>
              <a:rPr spc="0"/>
              <a:t>often becoming less  obvious in middle or old</a:t>
            </a:r>
            <a:r>
              <a:rPr spc="-85"/>
              <a:t> </a:t>
            </a:r>
            <a:r>
              <a:rPr spc="5"/>
              <a:t>age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object 2"/>
          <p:cNvSpPr txBox="1"/>
          <p:nvPr/>
        </p:nvSpPr>
        <p:spPr>
          <a:xfrm>
            <a:off x="535939" y="332485"/>
            <a:ext cx="3611881" cy="10552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  <a:buSzPct val="100000"/>
              <a:buFont typeface="Arial"/>
              <a:buChar char="•"/>
              <a:tabLst>
                <a:tab pos="342900" algn="l"/>
                <a:tab pos="355600" algn="l"/>
                <a:tab pos="1397000" algn="l"/>
                <a:tab pos="2349500" algn="l"/>
                <a:tab pos="3048000" algn="l"/>
              </a:tabLst>
              <a:defRPr sz="3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Persona</a:t>
            </a:r>
            <a:r>
              <a:rPr spc="10"/>
              <a:t>l</a:t>
            </a:r>
            <a:r>
              <a:t>i</a:t>
            </a:r>
            <a:r>
              <a:rPr spc="5"/>
              <a:t>t</a:t>
            </a:r>
            <a:r>
              <a:t>y	</a:t>
            </a:r>
            <a:r>
              <a:rPr spc="-5"/>
              <a:t>di</a:t>
            </a:r>
            <a:r>
              <a:rPr spc="-15"/>
              <a:t>s</a:t>
            </a:r>
            <a:r>
              <a:t>or</a:t>
            </a:r>
            <a:r>
              <a:rPr spc="5"/>
              <a:t>d</a:t>
            </a:r>
            <a:r>
              <a:t>er  </a:t>
            </a:r>
            <a:r>
              <a:rPr spc="-5"/>
              <a:t>illness.	</a:t>
            </a:r>
            <a:r>
              <a:t>Whereas	the</a:t>
            </a:r>
          </a:p>
        </p:txBody>
      </p:sp>
      <p:sp>
        <p:nvSpPr>
          <p:cNvPr id="309" name="object 3"/>
          <p:cNvSpPr txBox="1"/>
          <p:nvPr/>
        </p:nvSpPr>
        <p:spPr>
          <a:xfrm>
            <a:off x="4364863" y="332485"/>
            <a:ext cx="4241801" cy="10552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R="5080" indent="50800">
              <a:lnSpc>
                <a:spcPct val="150000"/>
              </a:lnSpc>
              <a:spcBef>
                <a:spcPts val="100"/>
              </a:spcBef>
              <a:tabLst>
                <a:tab pos="571500" algn="l"/>
                <a:tab pos="1892300" algn="l"/>
                <a:tab pos="2159000" algn="l"/>
                <a:tab pos="2527300" algn="l"/>
                <a:tab pos="3187700" algn="l"/>
              </a:tabLst>
              <a:defRPr spc="-15" sz="3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</a:t>
            </a:r>
            <a:r>
              <a:rPr spc="-5"/>
              <a:t>s</a:t>
            </a:r>
            <a:r>
              <a:rPr spc="0"/>
              <a:t>	di</a:t>
            </a:r>
            <a:r>
              <a:rPr spc="-45"/>
              <a:t>f</a:t>
            </a:r>
            <a:r>
              <a:rPr spc="0"/>
              <a:t>ferent		from	men</a:t>
            </a:r>
            <a:r>
              <a:rPr spc="5"/>
              <a:t>t</a:t>
            </a:r>
            <a:r>
              <a:rPr spc="0"/>
              <a:t>al  </a:t>
            </a:r>
            <a:r>
              <a:rPr spc="-5"/>
              <a:t>s</a:t>
            </a:r>
            <a:r>
              <a:rPr spc="-20"/>
              <a:t>y</a:t>
            </a:r>
            <a:r>
              <a:rPr spc="-5"/>
              <a:t>mptoms	of	personali</a:t>
            </a:r>
            <a:r>
              <a:rPr spc="5"/>
              <a:t>t</a:t>
            </a:r>
            <a:r>
              <a:rPr spc="-5"/>
              <a:t>y</a:t>
            </a:r>
          </a:p>
        </p:txBody>
      </p:sp>
      <p:sp>
        <p:nvSpPr>
          <p:cNvPr id="310" name="object 4"/>
          <p:cNvSpPr txBox="1"/>
          <p:nvPr/>
        </p:nvSpPr>
        <p:spPr>
          <a:xfrm>
            <a:off x="535940" y="1704465"/>
            <a:ext cx="8070851" cy="40316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R="5080" indent="12700">
              <a:lnSpc>
                <a:spcPct val="150000"/>
              </a:lnSpc>
              <a:spcBef>
                <a:spcPts val="100"/>
              </a:spcBef>
              <a:tabLst>
                <a:tab pos="1397000" algn="l"/>
                <a:tab pos="2006600" algn="l"/>
                <a:tab pos="3835400" algn="l"/>
                <a:tab pos="4521200" algn="l"/>
                <a:tab pos="5321300" algn="l"/>
                <a:tab pos="6210300" algn="l"/>
              </a:tabLst>
              <a:defRPr spc="-5" sz="3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di</a:t>
            </a:r>
            <a:r>
              <a:rPr spc="-15"/>
              <a:t>s</a:t>
            </a:r>
            <a:r>
              <a:rPr spc="0"/>
              <a:t>ord</a:t>
            </a:r>
            <a:r>
              <a:rPr spc="5"/>
              <a:t>e</a:t>
            </a:r>
            <a:r>
              <a:rPr spc="0"/>
              <a:t>r	are	co</a:t>
            </a:r>
            <a:r>
              <a:rPr spc="5"/>
              <a:t>n</a:t>
            </a:r>
            <a:r>
              <a:rPr spc="0"/>
              <a:t>t</a:t>
            </a:r>
            <a:r>
              <a:rPr spc="5"/>
              <a:t>i</a:t>
            </a:r>
            <a:r>
              <a:rPr spc="0"/>
              <a:t>nuous	and	start	from	adol</a:t>
            </a:r>
            <a:r>
              <a:rPr spc="15"/>
              <a:t>e</a:t>
            </a:r>
            <a:r>
              <a:rPr spc="0"/>
              <a:t>scen</a:t>
            </a:r>
            <a:r>
              <a:rPr spc="5"/>
              <a:t>c</a:t>
            </a:r>
            <a:r>
              <a:rPr spc="0"/>
              <a:t>e  or even</a:t>
            </a:r>
            <a:r>
              <a:t> before.</a:t>
            </a:r>
          </a:p>
          <a:p>
            <a:pPr marL="355600" indent="-342900">
              <a:spcBef>
                <a:spcPts val="2500"/>
              </a:spcBef>
              <a:buSzPct val="100000"/>
              <a:buChar char="➢"/>
              <a:tabLst>
                <a:tab pos="355600" algn="l"/>
              </a:tabLst>
              <a:defRPr spc="-5" sz="3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It is not </a:t>
            </a:r>
            <a:r>
              <a:rPr spc="0"/>
              <a:t>a </a:t>
            </a:r>
            <a:r>
              <a:t>mental</a:t>
            </a:r>
            <a:r>
              <a:rPr spc="45"/>
              <a:t> </a:t>
            </a:r>
            <a:r>
              <a:t>illness.</a:t>
            </a:r>
          </a:p>
          <a:p>
            <a:pPr marL="355600" indent="-342900">
              <a:spcBef>
                <a:spcPts val="1800"/>
              </a:spcBef>
              <a:buSzPct val="100000"/>
              <a:buChar char="➢"/>
              <a:tabLst>
                <a:tab pos="355600" algn="l"/>
              </a:tabLst>
              <a:defRPr spc="-5" sz="3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It </a:t>
            </a:r>
            <a:r>
              <a:rPr spc="-10"/>
              <a:t>is </a:t>
            </a:r>
            <a:r>
              <a:rPr spc="0"/>
              <a:t>a </a:t>
            </a:r>
            <a:r>
              <a:t>maladaptive</a:t>
            </a:r>
            <a:r>
              <a:rPr spc="75"/>
              <a:t> </a:t>
            </a:r>
            <a:r>
              <a:rPr spc="-20"/>
              <a:t>behavior.</a:t>
            </a:r>
          </a:p>
          <a:p>
            <a:pPr marL="355600" indent="-342900">
              <a:spcBef>
                <a:spcPts val="1800"/>
              </a:spcBef>
              <a:buSzPct val="100000"/>
              <a:buChar char="➢"/>
              <a:tabLst>
                <a:tab pos="355600" algn="l"/>
              </a:tabLst>
              <a:defRPr spc="-5" sz="3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It is long lasting, most of time lifelong</a:t>
            </a:r>
            <a:r>
              <a:rPr spc="150"/>
              <a:t> </a:t>
            </a:r>
            <a:r>
              <a:t>problems.</a:t>
            </a:r>
          </a:p>
          <a:p>
            <a:pPr marL="355600" indent="-342900">
              <a:spcBef>
                <a:spcPts val="2100"/>
              </a:spcBef>
              <a:buSzPct val="100000"/>
              <a:buChar char="➢"/>
              <a:tabLst>
                <a:tab pos="355600" algn="l"/>
              </a:tabLst>
              <a:defRPr spc="-5" sz="3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It </a:t>
            </a:r>
            <a:r>
              <a:rPr spc="0"/>
              <a:t>produces </a:t>
            </a:r>
            <a:r>
              <a:t>distress to </a:t>
            </a:r>
            <a:r>
              <a:rPr spc="0"/>
              <a:t>the </a:t>
            </a:r>
            <a:r>
              <a:t>individual </a:t>
            </a:r>
            <a:r>
              <a:rPr spc="0"/>
              <a:t>and </a:t>
            </a:r>
            <a:r>
              <a:t>to</a:t>
            </a:r>
            <a:r>
              <a:rPr spc="85"/>
              <a:t> </a:t>
            </a:r>
            <a:r>
              <a:t>others.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object 2"/>
          <p:cNvSpPr txBox="1"/>
          <p:nvPr>
            <p:ph type="title"/>
          </p:nvPr>
        </p:nvSpPr>
        <p:spPr>
          <a:xfrm>
            <a:off x="944562" y="2109908"/>
            <a:ext cx="7254876" cy="1489076"/>
          </a:xfrm>
          <a:prstGeom prst="rect">
            <a:avLst/>
          </a:prstGeom>
        </p:spPr>
        <p:txBody>
          <a:bodyPr lIns="0" tIns="0" rIns="0" bIns="0"/>
          <a:lstStyle/>
          <a:p>
            <a:pPr indent="11429" defTabSz="617219">
              <a:lnSpc>
                <a:spcPct val="100000"/>
              </a:lnSpc>
              <a:tabLst>
                <a:tab pos="3505200" algn="l"/>
              </a:tabLst>
              <a:defRPr i="1" spc="-90" sz="8639"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Thank</a:t>
            </a:r>
            <a:r>
              <a:rPr spc="0"/>
              <a:t>	</a:t>
            </a:r>
            <a:r>
              <a:rPr spc="269"/>
              <a:t>y</a:t>
            </a:r>
            <a:r>
              <a:rPr spc="0"/>
              <a:t>ou….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Gallery">
  <a:themeElements>
    <a:clrScheme name="Gallery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0000FF"/>
      </a:hlink>
      <a:folHlink>
        <a:srgbClr val="FF00FF"/>
      </a:folHlink>
    </a:clrScheme>
    <a:fontScheme name="Gallery">
      <a:majorFont>
        <a:latin typeface="Gill Sans MT"/>
        <a:ea typeface="Gill Sans MT"/>
        <a:cs typeface="Gill Sans MT"/>
      </a:majorFont>
      <a:minorFont>
        <a:latin typeface="Helvetica"/>
        <a:ea typeface="Helvetica"/>
        <a:cs typeface="Helvetica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5875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Gill Sans M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5875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Gill Sans M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Gallery">
  <a:themeElements>
    <a:clrScheme name="Gallery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0000FF"/>
      </a:hlink>
      <a:folHlink>
        <a:srgbClr val="FF00FF"/>
      </a:folHlink>
    </a:clrScheme>
    <a:fontScheme name="Gallery">
      <a:majorFont>
        <a:latin typeface="Gill Sans MT"/>
        <a:ea typeface="Gill Sans MT"/>
        <a:cs typeface="Gill Sans MT"/>
      </a:majorFont>
      <a:minorFont>
        <a:latin typeface="Helvetica"/>
        <a:ea typeface="Helvetica"/>
        <a:cs typeface="Helvetica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5875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Gill Sans M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5875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Gill Sans M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