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69C"/>
    <a:srgbClr val="E69354"/>
    <a:srgbClr val="F5D3B9"/>
    <a:srgbClr val="A85618"/>
    <a:srgbClr val="CC0000"/>
    <a:srgbClr val="AB1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1794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5008491" y="8038905"/>
            <a:ext cx="2734260" cy="970671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05408" y="1121306"/>
            <a:ext cx="6047184" cy="212336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05408" y="3250405"/>
            <a:ext cx="6047184" cy="2531533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28700" y="8684948"/>
            <a:ext cx="4343400" cy="527403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028700" y="8162129"/>
            <a:ext cx="4343400" cy="527403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294185" y="8308889"/>
            <a:ext cx="377190" cy="527403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86380"/>
            <a:ext cx="6172200" cy="202082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719612"/>
            <a:ext cx="6172200" cy="6604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93592" y="9360069"/>
            <a:ext cx="1600200" cy="435864"/>
          </a:xfrm>
        </p:spPr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9361400"/>
            <a:ext cx="3195042" cy="434534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5276" y="10161"/>
            <a:ext cx="6847449" cy="9875521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5008491" y="896426"/>
            <a:ext cx="2734260" cy="970671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16724" y="9355667"/>
            <a:ext cx="1600200" cy="440267"/>
          </a:xfrm>
        </p:spPr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4532" y="9361400"/>
            <a:ext cx="3195042" cy="434534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38292" y="1169457"/>
            <a:ext cx="377190" cy="434534"/>
          </a:xfrm>
        </p:spPr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4851596" y="13550"/>
            <a:ext cx="2004646" cy="274474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10161"/>
            <a:ext cx="6852725" cy="9885681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92115"/>
            <a:ext cx="5429250" cy="1967442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2359552"/>
            <a:ext cx="2914650" cy="3302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487965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487965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93592" y="9361400"/>
            <a:ext cx="1600200" cy="435864"/>
          </a:xfrm>
        </p:spPr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" y="9361400"/>
            <a:ext cx="3195042" cy="435864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2140" y="9361400"/>
            <a:ext cx="377190" cy="435864"/>
          </a:xfrm>
        </p:spPr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49" y="419946"/>
            <a:ext cx="800100" cy="888898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755" y="419946"/>
            <a:ext cx="435768" cy="43586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023755" y="4950290"/>
            <a:ext cx="435768" cy="43586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1516672" y="419946"/>
            <a:ext cx="5143500" cy="43586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16672" y="4950290"/>
            <a:ext cx="5143500" cy="43586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93592" y="9361400"/>
            <a:ext cx="1597914" cy="435864"/>
          </a:xfrm>
        </p:spPr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2900" y="9361400"/>
            <a:ext cx="3195828" cy="435864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692140" y="9364472"/>
            <a:ext cx="377190" cy="435864"/>
          </a:xfrm>
        </p:spPr>
        <p:txBody>
          <a:bodyPr/>
          <a:lstStyle>
            <a:lvl1pPr algn="ctr">
              <a:defRPr/>
            </a:lvl1pPr>
          </a:lstStyle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93592" y="9361400"/>
            <a:ext cx="1600200" cy="435864"/>
          </a:xfrm>
        </p:spPr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2900" y="9362731"/>
            <a:ext cx="3195042" cy="434534"/>
          </a:xfr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92140" y="9361400"/>
            <a:ext cx="377190" cy="435864"/>
          </a:xfrm>
        </p:spPr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531070"/>
            <a:ext cx="685800" cy="85852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51892" y="531070"/>
            <a:ext cx="1828800" cy="85852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38438" y="462280"/>
            <a:ext cx="3957066" cy="865124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09232" y="9470136"/>
            <a:ext cx="1600200" cy="435864"/>
          </a:xfrm>
        </p:spPr>
        <p:txBody>
          <a:bodyPr/>
          <a:lstStyle>
            <a:lvl1pPr>
              <a:defRPr sz="900"/>
            </a:lvl1pPr>
          </a:lstStyle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51892" y="9470136"/>
            <a:ext cx="3857340" cy="435864"/>
          </a:xfrm>
        </p:spPr>
        <p:txBody>
          <a:bodyPr/>
          <a:lstStyle>
            <a:lvl1pPr>
              <a:defRPr sz="9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07932" y="9470136"/>
            <a:ext cx="377190" cy="435864"/>
          </a:xfrm>
        </p:spPr>
        <p:txBody>
          <a:bodyPr/>
          <a:lstStyle>
            <a:lvl1pPr>
              <a:defRPr sz="900"/>
            </a:lvl1pPr>
          </a:lstStyle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17961"/>
            <a:ext cx="685800" cy="9245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53678" y="540173"/>
            <a:ext cx="5500116" cy="792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8475133"/>
            <a:ext cx="5500116" cy="9906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81144" y="9470136"/>
            <a:ext cx="1577340" cy="435864"/>
          </a:xfrm>
        </p:spPr>
        <p:txBody>
          <a:bodyPr/>
          <a:lstStyle>
            <a:lvl1pPr>
              <a:defRPr sz="900"/>
            </a:lvl1pPr>
          </a:lstStyle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7824" y="9471466"/>
            <a:ext cx="3711054" cy="435864"/>
          </a:xfrm>
        </p:spPr>
        <p:txBody>
          <a:bodyPr/>
          <a:lstStyle>
            <a:lvl1pPr>
              <a:defRPr sz="9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62894" y="9470136"/>
            <a:ext cx="274320" cy="435864"/>
          </a:xfrm>
        </p:spPr>
        <p:txBody>
          <a:bodyPr/>
          <a:lstStyle>
            <a:lvl1pPr algn="ctr">
              <a:defRPr sz="900"/>
            </a:lvl1pPr>
          </a:lstStyle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6350" y="550333"/>
            <a:ext cx="1428750" cy="792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550333"/>
            <a:ext cx="4686300" cy="792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5276" y="20321"/>
            <a:ext cx="6847449" cy="9875521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0161"/>
            <a:ext cx="6852725" cy="9885681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4851596" y="7147703"/>
            <a:ext cx="2004646" cy="274474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42900" y="386380"/>
            <a:ext cx="6172200" cy="202082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42900" y="2719612"/>
            <a:ext cx="6172200" cy="6604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593592" y="9361400"/>
            <a:ext cx="1600200" cy="43586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EC4C052-604B-4825-A408-E129A5C6C75D}" type="datetimeFigureOut">
              <a:rPr lang="en-US" smtClean="0"/>
              <a:pPr/>
              <a:t>23-Sep-13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42900" y="9362731"/>
            <a:ext cx="3195042" cy="43453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692140" y="9361400"/>
            <a:ext cx="377190" cy="43586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67076A9-A373-4D7C-A538-C8E35EE91F3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13046" y="912017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Dr. --------------------</a:t>
            </a:r>
            <a:endParaRPr lang="en-IN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440" y="1127865"/>
            <a:ext cx="5065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Sylfaen" pitchFamily="18" charset="0"/>
              </a:rPr>
              <a:t>GENERAL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Sylfaen" pitchFamily="18" charset="0"/>
              </a:rPr>
              <a:t>HISTOLOGY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Sylfae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440" y="7113240"/>
            <a:ext cx="506512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Sylfaen" pitchFamily="18" charset="0"/>
              </a:rPr>
              <a:t>Department of Oral and Maxillofacial Pathology</a:t>
            </a:r>
          </a:p>
          <a:p>
            <a:pPr algn="ctr"/>
            <a:endParaRPr lang="en-US" sz="2000" dirty="0" smtClean="0"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Institute of Dental Sciences</a:t>
            </a:r>
          </a:p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Bareilly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2" descr="C:\Users\Tamanna\Pictures\Picasa\Collages\PHOTOMICROGRAPH - DADH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7" y="2314733"/>
            <a:ext cx="4222443" cy="422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222</TotalTime>
  <Words>16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Verve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Dr.Madhusudan Astekar</dc:creator>
  <cp:keywords>CoverPage</cp:keywords>
  <cp:lastModifiedBy>Dr.Madhusudan Astekar</cp:lastModifiedBy>
  <cp:revision>25</cp:revision>
  <dcterms:created xsi:type="dcterms:W3CDTF">2012-12-18T07:58:12Z</dcterms:created>
  <dcterms:modified xsi:type="dcterms:W3CDTF">2013-09-23T10:27:05Z</dcterms:modified>
</cp:coreProperties>
</file>